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07"/>
  </p:notesMasterIdLst>
  <p:handoutMasterIdLst>
    <p:handoutMasterId r:id="rId408"/>
  </p:handoutMasterIdLst>
  <p:sldIdLst>
    <p:sldId id="853" r:id="rId3"/>
    <p:sldId id="854" r:id="rId4"/>
    <p:sldId id="1295" r:id="rId5"/>
    <p:sldId id="1290" r:id="rId6"/>
    <p:sldId id="1291" r:id="rId7"/>
    <p:sldId id="1292" r:id="rId8"/>
    <p:sldId id="1293" r:id="rId9"/>
    <p:sldId id="1294" r:id="rId10"/>
    <p:sldId id="1344" r:id="rId11"/>
    <p:sldId id="1296" r:id="rId12"/>
    <p:sldId id="420" r:id="rId13"/>
    <p:sldId id="421" r:id="rId14"/>
    <p:sldId id="520" r:id="rId15"/>
    <p:sldId id="526" r:id="rId16"/>
    <p:sldId id="900" r:id="rId17"/>
    <p:sldId id="1324" r:id="rId18"/>
    <p:sldId id="1325" r:id="rId19"/>
    <p:sldId id="901" r:id="rId20"/>
    <p:sldId id="1326" r:id="rId21"/>
    <p:sldId id="1327" r:id="rId22"/>
    <p:sldId id="1328" r:id="rId23"/>
    <p:sldId id="1329" r:id="rId24"/>
    <p:sldId id="902" r:id="rId25"/>
    <p:sldId id="906" r:id="rId26"/>
    <p:sldId id="905" r:id="rId27"/>
    <p:sldId id="903" r:id="rId28"/>
    <p:sldId id="904" r:id="rId29"/>
    <p:sldId id="907" r:id="rId30"/>
    <p:sldId id="908" r:id="rId31"/>
    <p:sldId id="909" r:id="rId32"/>
    <p:sldId id="910" r:id="rId33"/>
    <p:sldId id="913" r:id="rId34"/>
    <p:sldId id="914" r:id="rId35"/>
    <p:sldId id="915" r:id="rId36"/>
    <p:sldId id="916"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1331" r:id="rId50"/>
    <p:sldId id="1330" r:id="rId51"/>
    <p:sldId id="929" r:id="rId52"/>
    <p:sldId id="965" r:id="rId53"/>
    <p:sldId id="1289" r:id="rId54"/>
    <p:sldId id="1345" r:id="rId55"/>
    <p:sldId id="930" r:id="rId56"/>
    <p:sldId id="931" r:id="rId57"/>
    <p:sldId id="932" r:id="rId58"/>
    <p:sldId id="933" r:id="rId59"/>
    <p:sldId id="934" r:id="rId60"/>
    <p:sldId id="935" r:id="rId61"/>
    <p:sldId id="9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1346" r:id="rId82"/>
    <p:sldId id="959" r:id="rId83"/>
    <p:sldId id="960"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018" r:id="rId131"/>
    <p:sldId id="1347"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348" r:id="rId145"/>
    <p:sldId id="1032" r:id="rId146"/>
    <p:sldId id="1033" r:id="rId147"/>
    <p:sldId id="1034" r:id="rId148"/>
    <p:sldId id="1035" r:id="rId149"/>
    <p:sldId id="1036" r:id="rId150"/>
    <p:sldId id="1037" r:id="rId151"/>
    <p:sldId id="1039" r:id="rId152"/>
    <p:sldId id="1040" r:id="rId153"/>
    <p:sldId id="1041" r:id="rId154"/>
    <p:sldId id="1042" r:id="rId155"/>
    <p:sldId id="1043" r:id="rId156"/>
    <p:sldId id="1044" r:id="rId157"/>
    <p:sldId id="1045" r:id="rId158"/>
    <p:sldId id="1046" r:id="rId159"/>
    <p:sldId id="1047" r:id="rId160"/>
    <p:sldId id="1048" r:id="rId161"/>
    <p:sldId id="1049" r:id="rId162"/>
    <p:sldId id="1050" r:id="rId163"/>
    <p:sldId id="1051" r:id="rId164"/>
    <p:sldId id="1052" r:id="rId165"/>
    <p:sldId id="1053" r:id="rId166"/>
    <p:sldId id="1054" r:id="rId167"/>
    <p:sldId id="1349" r:id="rId168"/>
    <p:sldId id="1003" r:id="rId169"/>
    <p:sldId id="1001" r:id="rId170"/>
    <p:sldId id="1002" r:id="rId171"/>
    <p:sldId id="1055" r:id="rId172"/>
    <p:sldId id="1350" r:id="rId173"/>
    <p:sldId id="1351" r:id="rId174"/>
    <p:sldId id="1056" r:id="rId175"/>
    <p:sldId id="1062" r:id="rId176"/>
    <p:sldId id="1057" r:id="rId177"/>
    <p:sldId id="1352" r:id="rId178"/>
    <p:sldId id="1058" r:id="rId179"/>
    <p:sldId id="1059" r:id="rId180"/>
    <p:sldId id="1353" r:id="rId181"/>
    <p:sldId id="1060" r:id="rId182"/>
    <p:sldId id="1061" r:id="rId183"/>
    <p:sldId id="1354" r:id="rId184"/>
    <p:sldId id="1063" r:id="rId185"/>
    <p:sldId id="1064" r:id="rId186"/>
    <p:sldId id="1065" r:id="rId187"/>
    <p:sldId id="1066" r:id="rId188"/>
    <p:sldId id="1356" r:id="rId189"/>
    <p:sldId id="1357" r:id="rId190"/>
    <p:sldId id="1358" r:id="rId191"/>
    <p:sldId id="1359" r:id="rId192"/>
    <p:sldId id="1360" r:id="rId193"/>
    <p:sldId id="1361" r:id="rId194"/>
    <p:sldId id="1355" r:id="rId195"/>
    <p:sldId id="1362" r:id="rId196"/>
    <p:sldId id="1067" r:id="rId197"/>
    <p:sldId id="1068" r:id="rId198"/>
    <p:sldId id="1069" r:id="rId199"/>
    <p:sldId id="1087" r:id="rId200"/>
    <p:sldId id="1070" r:id="rId201"/>
    <p:sldId id="1071" r:id="rId202"/>
    <p:sldId id="1363" r:id="rId203"/>
    <p:sldId id="1072" r:id="rId204"/>
    <p:sldId id="1073" r:id="rId205"/>
    <p:sldId id="1074" r:id="rId206"/>
    <p:sldId id="1076" r:id="rId207"/>
    <p:sldId id="1077" r:id="rId208"/>
    <p:sldId id="1078" r:id="rId209"/>
    <p:sldId id="1079" r:id="rId210"/>
    <p:sldId id="1080" r:id="rId211"/>
    <p:sldId id="1081" r:id="rId212"/>
    <p:sldId id="1082" r:id="rId213"/>
    <p:sldId id="1083" r:id="rId214"/>
    <p:sldId id="1084" r:id="rId215"/>
    <p:sldId id="1085" r:id="rId216"/>
    <p:sldId id="1086" r:id="rId217"/>
    <p:sldId id="1088" r:id="rId218"/>
    <p:sldId id="1089" r:id="rId219"/>
    <p:sldId id="1090" r:id="rId220"/>
    <p:sldId id="1091" r:id="rId221"/>
    <p:sldId id="1092" r:id="rId222"/>
    <p:sldId id="1093" r:id="rId223"/>
    <p:sldId id="1094" r:id="rId224"/>
    <p:sldId id="1095" r:id="rId225"/>
    <p:sldId id="1096" r:id="rId226"/>
    <p:sldId id="1097" r:id="rId227"/>
    <p:sldId id="1098" r:id="rId228"/>
    <p:sldId id="1099" r:id="rId229"/>
    <p:sldId id="1101" r:id="rId230"/>
    <p:sldId id="1102" r:id="rId231"/>
    <p:sldId id="1103" r:id="rId232"/>
    <p:sldId id="1104" r:id="rId233"/>
    <p:sldId id="1105" r:id="rId234"/>
    <p:sldId id="1106" r:id="rId235"/>
    <p:sldId id="1107" r:id="rId236"/>
    <p:sldId id="1108" r:id="rId237"/>
    <p:sldId id="1109" r:id="rId238"/>
    <p:sldId id="1110" r:id="rId239"/>
    <p:sldId id="1111" r:id="rId240"/>
    <p:sldId id="1112" r:id="rId241"/>
    <p:sldId id="1113" r:id="rId242"/>
    <p:sldId id="1114" r:id="rId243"/>
    <p:sldId id="1115" r:id="rId244"/>
    <p:sldId id="1116" r:id="rId245"/>
    <p:sldId id="1117" r:id="rId246"/>
    <p:sldId id="1118" r:id="rId247"/>
    <p:sldId id="1119" r:id="rId248"/>
    <p:sldId id="1120" r:id="rId249"/>
    <p:sldId id="1124" r:id="rId250"/>
    <p:sldId id="1121" r:id="rId251"/>
    <p:sldId id="1122" r:id="rId252"/>
    <p:sldId id="1123" r:id="rId253"/>
    <p:sldId id="1004" r:id="rId254"/>
    <p:sldId id="1005" r:id="rId255"/>
    <p:sldId id="1006" r:id="rId256"/>
    <p:sldId id="1125" r:id="rId257"/>
    <p:sldId id="1126" r:id="rId258"/>
    <p:sldId id="1127" r:id="rId259"/>
    <p:sldId id="1128" r:id="rId260"/>
    <p:sldId id="1129" r:id="rId261"/>
    <p:sldId id="1130" r:id="rId262"/>
    <p:sldId id="1131" r:id="rId263"/>
    <p:sldId id="1132" r:id="rId264"/>
    <p:sldId id="1133" r:id="rId265"/>
    <p:sldId id="1134" r:id="rId266"/>
    <p:sldId id="1135" r:id="rId267"/>
    <p:sldId id="1297" r:id="rId268"/>
    <p:sldId id="1298" r:id="rId269"/>
    <p:sldId id="1301" r:id="rId270"/>
    <p:sldId id="1302" r:id="rId271"/>
    <p:sldId id="1303" r:id="rId272"/>
    <p:sldId id="1304" r:id="rId273"/>
    <p:sldId id="1305" r:id="rId274"/>
    <p:sldId id="1306" r:id="rId275"/>
    <p:sldId id="1307" r:id="rId276"/>
    <p:sldId id="1308" r:id="rId277"/>
    <p:sldId id="1309" r:id="rId278"/>
    <p:sldId id="1310" r:id="rId279"/>
    <p:sldId id="1312" r:id="rId280"/>
    <p:sldId id="1313" r:id="rId281"/>
    <p:sldId id="1314" r:id="rId282"/>
    <p:sldId id="1315" r:id="rId283"/>
    <p:sldId id="1316" r:id="rId284"/>
    <p:sldId id="1364" r:id="rId285"/>
    <p:sldId id="1365" r:id="rId286"/>
    <p:sldId id="1366" r:id="rId287"/>
    <p:sldId id="1367" r:id="rId288"/>
    <p:sldId id="1369" r:id="rId289"/>
    <p:sldId id="1368" r:id="rId290"/>
    <p:sldId id="1370" r:id="rId291"/>
    <p:sldId id="1371" r:id="rId292"/>
    <p:sldId id="1372" r:id="rId293"/>
    <p:sldId id="1373" r:id="rId294"/>
    <p:sldId id="1374" r:id="rId295"/>
    <p:sldId id="1375" r:id="rId296"/>
    <p:sldId id="1376" r:id="rId297"/>
    <p:sldId id="1377" r:id="rId298"/>
    <p:sldId id="1378" r:id="rId299"/>
    <p:sldId id="1379" r:id="rId300"/>
    <p:sldId id="1380" r:id="rId301"/>
    <p:sldId id="1381" r:id="rId302"/>
    <p:sldId id="1382" r:id="rId303"/>
    <p:sldId id="1383" r:id="rId304"/>
    <p:sldId id="1384" r:id="rId305"/>
    <p:sldId id="1385" r:id="rId306"/>
    <p:sldId id="1386" r:id="rId307"/>
    <p:sldId id="1387" r:id="rId308"/>
    <p:sldId id="1388" r:id="rId309"/>
    <p:sldId id="1389" r:id="rId310"/>
    <p:sldId id="1390" r:id="rId311"/>
    <p:sldId id="1391" r:id="rId312"/>
    <p:sldId id="1139" r:id="rId313"/>
    <p:sldId id="1140" r:id="rId314"/>
    <p:sldId id="1317" r:id="rId315"/>
    <p:sldId id="1141" r:id="rId316"/>
    <p:sldId id="1318" r:id="rId317"/>
    <p:sldId id="1320" r:id="rId318"/>
    <p:sldId id="1319" r:id="rId319"/>
    <p:sldId id="1321" r:id="rId320"/>
    <p:sldId id="1322" r:id="rId321"/>
    <p:sldId id="1323" r:id="rId322"/>
    <p:sldId id="1299" r:id="rId323"/>
    <p:sldId id="1143" r:id="rId324"/>
    <p:sldId id="1144" r:id="rId325"/>
    <p:sldId id="1145" r:id="rId326"/>
    <p:sldId id="1146" r:id="rId327"/>
    <p:sldId id="1147" r:id="rId328"/>
    <p:sldId id="1148" r:id="rId329"/>
    <p:sldId id="1149" r:id="rId330"/>
    <p:sldId id="1150" r:id="rId331"/>
    <p:sldId id="1151" r:id="rId332"/>
    <p:sldId id="1152" r:id="rId333"/>
    <p:sldId id="1153" r:id="rId334"/>
    <p:sldId id="1154" r:id="rId335"/>
    <p:sldId id="1155" r:id="rId336"/>
    <p:sldId id="1156" r:id="rId337"/>
    <p:sldId id="1157" r:id="rId338"/>
    <p:sldId id="1158" r:id="rId339"/>
    <p:sldId id="1159" r:id="rId340"/>
    <p:sldId id="1160" r:id="rId341"/>
    <p:sldId id="1161" r:id="rId342"/>
    <p:sldId id="1162" r:id="rId343"/>
    <p:sldId id="1163" r:id="rId344"/>
    <p:sldId id="1164" r:id="rId345"/>
    <p:sldId id="1165" r:id="rId346"/>
    <p:sldId id="1166" r:id="rId347"/>
    <p:sldId id="1167" r:id="rId348"/>
    <p:sldId id="1168" r:id="rId349"/>
    <p:sldId id="1169" r:id="rId350"/>
    <p:sldId id="1170" r:id="rId351"/>
    <p:sldId id="1171" r:id="rId352"/>
    <p:sldId id="1172" r:id="rId353"/>
    <p:sldId id="1173" r:id="rId354"/>
    <p:sldId id="1174" r:id="rId355"/>
    <p:sldId id="1007" r:id="rId356"/>
    <p:sldId id="1008" r:id="rId357"/>
    <p:sldId id="1009" r:id="rId358"/>
    <p:sldId id="1239" r:id="rId359"/>
    <p:sldId id="1240" r:id="rId360"/>
    <p:sldId id="1241" r:id="rId361"/>
    <p:sldId id="1242" r:id="rId362"/>
    <p:sldId id="1243" r:id="rId363"/>
    <p:sldId id="1244" r:id="rId364"/>
    <p:sldId id="1245" r:id="rId365"/>
    <p:sldId id="1254" r:id="rId366"/>
    <p:sldId id="1246" r:id="rId367"/>
    <p:sldId id="1247" r:id="rId368"/>
    <p:sldId id="1248" r:id="rId369"/>
    <p:sldId id="1249" r:id="rId370"/>
    <p:sldId id="1250" r:id="rId371"/>
    <p:sldId id="1251" r:id="rId372"/>
    <p:sldId id="1252" r:id="rId373"/>
    <p:sldId id="1253" r:id="rId374"/>
    <p:sldId id="1256" r:id="rId375"/>
    <p:sldId id="1255" r:id="rId376"/>
    <p:sldId id="1259" r:id="rId377"/>
    <p:sldId id="1260" r:id="rId378"/>
    <p:sldId id="1261" r:id="rId379"/>
    <p:sldId id="1262" r:id="rId380"/>
    <p:sldId id="1263" r:id="rId381"/>
    <p:sldId id="1264" r:id="rId382"/>
    <p:sldId id="1265" r:id="rId383"/>
    <p:sldId id="1266" r:id="rId384"/>
    <p:sldId id="1267" r:id="rId385"/>
    <p:sldId id="1268" r:id="rId386"/>
    <p:sldId id="1269" r:id="rId387"/>
    <p:sldId id="1270" r:id="rId388"/>
    <p:sldId id="1271" r:id="rId389"/>
    <p:sldId id="1272" r:id="rId390"/>
    <p:sldId id="1273" r:id="rId391"/>
    <p:sldId id="1274" r:id="rId392"/>
    <p:sldId id="1275" r:id="rId393"/>
    <p:sldId id="1276" r:id="rId394"/>
    <p:sldId id="1277" r:id="rId395"/>
    <p:sldId id="1278" r:id="rId396"/>
    <p:sldId id="1279" r:id="rId397"/>
    <p:sldId id="1280" r:id="rId398"/>
    <p:sldId id="1281" r:id="rId399"/>
    <p:sldId id="1282" r:id="rId400"/>
    <p:sldId id="1283" r:id="rId401"/>
    <p:sldId id="1285" r:id="rId402"/>
    <p:sldId id="1284" r:id="rId403"/>
    <p:sldId id="1286" r:id="rId404"/>
    <p:sldId id="1287" r:id="rId405"/>
    <p:sldId id="1288" r:id="rId406"/>
  </p:sldIdLst>
  <p:sldSz cx="10440988" cy="6858000"/>
  <p:notesSz cx="6797675" cy="9926638"/>
  <p:embeddedFontLst>
    <p:embeddedFont>
      <p:font typeface="Calvin" panose="020B0600000101010101"/>
      <p:regular r:id="rId409"/>
    </p:embeddedFont>
    <p:embeddedFont>
      <p:font typeface="Cambria Math" panose="02040503050406030204" pitchFamily="18" charset="0"/>
      <p:regular r:id="rId410"/>
    </p:embeddedFont>
    <p:embeddedFont>
      <p:font typeface="Candara" panose="020E0502030303020204" pitchFamily="34" charset="0"/>
      <p:regular r:id="rId411"/>
      <p:bold r:id="rId412"/>
      <p:italic r:id="rId413"/>
      <p:boldItalic r:id="rId414"/>
    </p:embeddedFont>
    <p:embeddedFont>
      <p:font typeface="Consolas" panose="020B0609020204030204" pitchFamily="49" charset="0"/>
      <p:regular r:id="rId415"/>
      <p:bold r:id="rId416"/>
      <p:italic r:id="rId417"/>
      <p:boldItalic r:id="rId418"/>
    </p:embeddedFont>
    <p:embeddedFont>
      <p:font typeface="Microsoft Sans Serif" panose="020B0604020202020204" pitchFamily="34" charset="0"/>
      <p:regular r:id="rId419"/>
    </p:embeddedFont>
    <p:embeddedFont>
      <p:font typeface="고도 B" panose="02000503000000020004" pitchFamily="2" charset="-127"/>
      <p:regular r:id="rId420"/>
    </p:embeddedFont>
    <p:embeddedFont>
      <p:font typeface="고도 M" panose="02000503000000020004" pitchFamily="2" charset="-127"/>
      <p:regular r:id="rId421"/>
    </p:embeddedFont>
    <p:embeddedFont>
      <p:font typeface="나눔스퀘어 ExtraBold" panose="020B0600000101010101" pitchFamily="50" charset="-127"/>
      <p:bold r:id="rId422"/>
    </p:embeddedFont>
    <p:embeddedFont>
      <p:font typeface="맑은 고딕" panose="020B0503020000020004" pitchFamily="50" charset="-127"/>
      <p:regular r:id="rId423"/>
      <p:bold r:id="rId424"/>
    </p:embeddedFont>
    <p:embeddedFont>
      <p:font typeface="맑은 고딕" panose="020B0503020000020004" pitchFamily="50" charset="-127"/>
      <p:regular r:id="rId423"/>
      <p:bold r:id="rId424"/>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3399FF"/>
    <a:srgbClr val="FEF0F3"/>
    <a:srgbClr val="FCD0D8"/>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32" autoAdjust="0"/>
    <p:restoredTop sz="97382" autoAdjust="0"/>
  </p:normalViewPr>
  <p:slideViewPr>
    <p:cSldViewPr snapToGrid="0">
      <p:cViewPr varScale="1">
        <p:scale>
          <a:sx n="109" d="100"/>
          <a:sy n="109" d="100"/>
        </p:scale>
        <p:origin x="1590" y="108"/>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font" Target="fonts/font5.fntdata"/><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font" Target="fonts/font16.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font" Target="fonts/font7.fntdata"/><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presProps" Target="presProps.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font" Target="fonts/font9.fntdata"/><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theme" Target="theme/theme1.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handoutMaster" Target="handoutMasters/handoutMaster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font" Target="fonts/font11.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font" Target="fonts/font1.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font" Target="fonts/font2.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font" Target="fonts/font13.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font" Target="fonts/font3.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font" Target="fonts/font14.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font" Target="fonts/font4.fntdata"/><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font" Target="fonts/font15.fntdata"/><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font" Target="fonts/font6.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commentAuthors" Target="commentAuthors.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font" Target="fonts/font8.fntdata"/><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viewProps" Target="viewProps.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notesMaster" Target="notesMasters/notesMaster1.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font" Target="fonts/font10.fntdata"/><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326977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5689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870947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41567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4359715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941677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83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34848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531843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1903561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13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882548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275381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277368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978688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9141822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8329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695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43701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0971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510.png"/></Relationships>
</file>

<file path=ppt/slides/_rels/slide17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7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174.png"/><Relationship Id="rId18" Type="http://schemas.openxmlformats.org/officeDocument/2006/relationships/image" Target="../media/image180.png"/><Relationship Id="rId3" Type="http://schemas.openxmlformats.org/officeDocument/2006/relationships/image" Target="../media/image173.png"/><Relationship Id="rId7" Type="http://schemas.openxmlformats.org/officeDocument/2006/relationships/image" Target="../media/image1600.png"/><Relationship Id="rId17" Type="http://schemas.openxmlformats.org/officeDocument/2006/relationships/image" Target="../media/image179.png"/><Relationship Id="rId2" Type="http://schemas.openxmlformats.org/officeDocument/2006/relationships/notesSlide" Target="../notesSlides/notesSlide193.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77.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76.png"/><Relationship Id="rId9" Type="http://schemas.openxmlformats.org/officeDocument/2006/relationships/image" Target="../media/image175.png"/></Relationships>
</file>

<file path=ppt/slides/_rels/slide194.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0.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0.png"/><Relationship Id="rId2" Type="http://schemas.openxmlformats.org/officeDocument/2006/relationships/notesSlide" Target="../notesSlides/notesSlide194.xml"/><Relationship Id="rId16" Type="http://schemas.openxmlformats.org/officeDocument/2006/relationships/image" Target="../media/image1690.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630.png"/><Relationship Id="rId19" Type="http://schemas.openxmlformats.org/officeDocument/2006/relationships/image" Target="../media/image1720.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0.png"/></Relationships>
</file>

<file path=ppt/slides/_rels/slide195.xml.rels><?xml version="1.0" encoding="UTF-8" standalone="yes"?>
<Relationships xmlns="http://schemas.openxmlformats.org/package/2006/relationships"><Relationship Id="rId8" Type="http://schemas.openxmlformats.org/officeDocument/2006/relationships/image" Target="../media/image1780.png"/><Relationship Id="rId13" Type="http://schemas.openxmlformats.org/officeDocument/2006/relationships/image" Target="../media/image183.png"/><Relationship Id="rId3" Type="http://schemas.openxmlformats.org/officeDocument/2006/relationships/image" Target="../media/image1730.png"/><Relationship Id="rId7" Type="http://schemas.openxmlformats.org/officeDocument/2006/relationships/image" Target="../media/image1770.png"/><Relationship Id="rId12" Type="http://schemas.openxmlformats.org/officeDocument/2006/relationships/image" Target="../media/image182.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1760.png"/><Relationship Id="rId11" Type="http://schemas.openxmlformats.org/officeDocument/2006/relationships/image" Target="../media/image181.png"/><Relationship Id="rId5" Type="http://schemas.openxmlformats.org/officeDocument/2006/relationships/image" Target="../media/image1750.png"/><Relationship Id="rId10" Type="http://schemas.openxmlformats.org/officeDocument/2006/relationships/image" Target="../media/image1800.png"/><Relationship Id="rId4" Type="http://schemas.openxmlformats.org/officeDocument/2006/relationships/image" Target="../media/image1740.png"/><Relationship Id="rId9" Type="http://schemas.openxmlformats.org/officeDocument/2006/relationships/image" Target="../media/image1790.png"/></Relationships>
</file>

<file path=ppt/slides/_rels/slide196.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6.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9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99.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20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2.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250.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0.png"/></Relationships>
</file>

<file path=ppt/slides/_rels/slide20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0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0.png"/></Relationships>
</file>

<file path=ppt/slides/_rels/slide20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2.png"/><Relationship Id="rId3" Type="http://schemas.openxmlformats.org/officeDocument/2006/relationships/image" Target="../media/image231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04.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0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8.png"/><Relationship Id="rId3" Type="http://schemas.openxmlformats.org/officeDocument/2006/relationships/image" Target="../media/image231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 Type="http://schemas.openxmlformats.org/officeDocument/2006/relationships/notesSlide" Target="../notesSlides/notesSlide206.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57.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20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90.png"/><Relationship Id="rId3" Type="http://schemas.openxmlformats.org/officeDocument/2006/relationships/image" Target="../media/image231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207.xml"/><Relationship Id="rId16" Type="http://schemas.openxmlformats.org/officeDocument/2006/relationships/image" Target="../media/image242.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2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png"/><Relationship Id="rId3" Type="http://schemas.openxmlformats.org/officeDocument/2006/relationships/image" Target="../media/image2070.png"/><Relationship Id="rId7" Type="http://schemas.openxmlformats.org/officeDocument/2006/relationships/image" Target="../media/image2120.png"/><Relationship Id="rId12" Type="http://schemas.openxmlformats.org/officeDocument/2006/relationships/image" Target="../media/image273.png"/><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25.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2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2.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83.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27.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5.png"/><Relationship Id="rId4" Type="http://schemas.openxmlformats.org/officeDocument/2006/relationships/image" Target="../media/image292.png"/><Relationship Id="rId9" Type="http://schemas.openxmlformats.org/officeDocument/2006/relationships/image" Target="../media/image285.png"/><Relationship Id="rId14" Type="http://schemas.openxmlformats.org/officeDocument/2006/relationships/image" Target="../media/image278.png"/></Relationships>
</file>

<file path=ppt/slides/_rels/slide22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2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2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3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3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3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5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6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6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deep_learning_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309.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61.png"/><Relationship Id="rId1" Type="http://schemas.openxmlformats.org/officeDocument/2006/relationships/slideLayout" Target="../slideLayouts/slideLayout3.xml"/><Relationship Id="rId4" Type="http://schemas.openxmlformats.org/officeDocument/2006/relationships/image" Target="../media/image36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3.xml"/><Relationship Id="rId4" Type="http://schemas.openxmlformats.org/officeDocument/2006/relationships/image" Target="../media/image363.png"/></Relationships>
</file>

<file path=ppt/slides/_rels/slide311.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365.sv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86.xml"/><Relationship Id="rId1" Type="http://schemas.openxmlformats.org/officeDocument/2006/relationships/slideLayout" Target="../slideLayouts/slideLayout2.xml"/><Relationship Id="rId6" Type="http://schemas.openxmlformats.org/officeDocument/2006/relationships/image" Target="../media/image3600.png"/><Relationship Id="rId5" Type="http://schemas.openxmlformats.org/officeDocument/2006/relationships/image" Target="../media/image3590.png"/><Relationship Id="rId4" Type="http://schemas.openxmlformats.org/officeDocument/2006/relationships/image" Target="../media/image3580.png"/></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32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71.png"/></Relationships>
</file>

<file path=ppt/slides/_rels/slide326.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372.png"/></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3" Type="http://schemas.openxmlformats.org/officeDocument/2006/relationships/image" Target="../media/image3690.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3700.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3710.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720.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2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59.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3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61.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3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62.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3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63.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3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3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6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6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3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68.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4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71.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4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72.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4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6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7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99.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7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7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11.png"/><Relationship Id="rId4" Type="http://schemas.openxmlformats.org/officeDocument/2006/relationships/image" Target="../media/image3010.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microsoft.com/en-my/help/2977003/the-latest-supported-visual-c-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259440" y="2532481"/>
            <a:ext cx="4602542" cy="2932278"/>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p>
          <a:p>
            <a:pPr algn="l">
              <a:lnSpc>
                <a:spcPct val="130000"/>
              </a:lnSpc>
              <a:buClr>
                <a:srgbClr val="C5003D"/>
              </a:buClr>
            </a:pP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1. 50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10</a:t>
            </a:r>
            <a:r>
              <a:rPr lang="ko-KR" altLang="en-US" sz="2400">
                <a:solidFill>
                  <a:schemeClr val="tx1"/>
                </a:solidFill>
                <a:latin typeface="Consolas" panose="020B0609020204030204" pitchFamily="49" charset="0"/>
                <a:ea typeface="+mn-ea"/>
              </a:rPr>
              <a:t>분 휴식</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b="1">
                <a:solidFill>
                  <a:schemeClr val="tx1"/>
                </a:solidFill>
                <a:latin typeface="Consolas" panose="020B0609020204030204" pitchFamily="49" charset="0"/>
                <a:ea typeface="+mn-ea"/>
              </a:rPr>
              <a:t>2. 45</a:t>
            </a:r>
            <a:r>
              <a:rPr lang="ko-KR" altLang="en-US" sz="2400" b="1">
                <a:solidFill>
                  <a:schemeClr val="tx1"/>
                </a:solidFill>
                <a:latin typeface="Consolas" panose="020B0609020204030204" pitchFamily="49" charset="0"/>
                <a:ea typeface="+mn-ea"/>
              </a:rPr>
              <a:t>분 </a:t>
            </a:r>
            <a:r>
              <a:rPr lang="en-US" altLang="ko-KR" sz="2400" b="1">
                <a:solidFill>
                  <a:schemeClr val="tx1"/>
                </a:solidFill>
                <a:latin typeface="Consolas" panose="020B0609020204030204" pitchFamily="49" charset="0"/>
                <a:ea typeface="+mn-ea"/>
              </a:rPr>
              <a:t>15</a:t>
            </a:r>
            <a:r>
              <a:rPr lang="ko-KR" altLang="en-US" sz="2400" b="1">
                <a:solidFill>
                  <a:schemeClr val="tx1"/>
                </a:solidFill>
                <a:latin typeface="Consolas" panose="020B0609020204030204" pitchFamily="49" charset="0"/>
                <a:ea typeface="+mn-ea"/>
              </a:rPr>
              <a:t>분 휴식</a:t>
            </a:r>
            <a:endParaRPr lang="en-US" altLang="ko-KR" sz="2400" b="1">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3. 40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20</a:t>
            </a:r>
            <a:r>
              <a:rPr lang="ko-KR" altLang="en-US" sz="2400">
                <a:solidFill>
                  <a:schemeClr val="tx1"/>
                </a:solidFill>
                <a:latin typeface="Consolas" panose="020B0609020204030204" pitchFamily="49" charset="0"/>
                <a:ea typeface="+mn-ea"/>
              </a:rPr>
              <a:t>분 휴식</a:t>
            </a: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54" y="3331345"/>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1454"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이기창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에이콘출판사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377368" y="5219667"/>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377368" y="5219667"/>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1"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D8C7AA04-6699-49D2-AB12-489E48465459}"/>
              </a:ext>
            </a:extLst>
          </p:cNvPr>
          <p:cNvSpPr/>
          <p:nvPr/>
        </p:nvSpPr>
        <p:spPr>
          <a:xfrm>
            <a:off x="1474086" y="2724354"/>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0E6B226F-8C6D-465B-A3C8-6D66202EC62E}"/>
              </a:ext>
            </a:extLst>
          </p:cNvPr>
          <p:cNvCxnSpPr>
            <a:cxnSpLocks/>
          </p:cNvCxnSpPr>
          <p:nvPr/>
        </p:nvCxnSpPr>
        <p:spPr>
          <a:xfrm flipH="1">
            <a:off x="1276681" y="2878194"/>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2A6B9C5-740B-408F-B125-8EC21092DC09}"/>
              </a:ext>
            </a:extLst>
          </p:cNvPr>
          <p:cNvSpPr/>
          <p:nvPr/>
        </p:nvSpPr>
        <p:spPr>
          <a:xfrm>
            <a:off x="2876294" y="3045113"/>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8" name="직선 연결선 37">
            <a:extLst>
              <a:ext uri="{FF2B5EF4-FFF2-40B4-BE49-F238E27FC236}">
                <a16:creationId xmlns:a16="http://schemas.microsoft.com/office/drawing/2014/main" id="{F2EA93C8-C0DB-4B58-B8A6-078FB031D6CD}"/>
              </a:ext>
            </a:extLst>
          </p:cNvPr>
          <p:cNvCxnSpPr>
            <a:cxnSpLocks/>
          </p:cNvCxnSpPr>
          <p:nvPr/>
        </p:nvCxnSpPr>
        <p:spPr>
          <a:xfrm flipH="1">
            <a:off x="2678889" y="3198953"/>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94" y="325377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6D8C4AD1-A6AF-4102-BCF2-59D3163098C2}"/>
              </a:ext>
            </a:extLst>
          </p:cNvPr>
          <p:cNvSpPr/>
          <p:nvPr/>
        </p:nvSpPr>
        <p:spPr>
          <a:xfrm>
            <a:off x="962538" y="342082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A7AE01CF-0FD1-42F9-B3BE-7A347D6A9FC7}"/>
              </a:ext>
            </a:extLst>
          </p:cNvPr>
          <p:cNvCxnSpPr/>
          <p:nvPr/>
        </p:nvCxnSpPr>
        <p:spPr>
          <a:xfrm>
            <a:off x="773722" y="3059723"/>
            <a:ext cx="470266" cy="22508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6EB6A077-E30B-4ABC-AB46-C4276BD13FAD}"/>
              </a:ext>
            </a:extLst>
          </p:cNvPr>
          <p:cNvSpPr/>
          <p:nvPr/>
        </p:nvSpPr>
        <p:spPr>
          <a:xfrm>
            <a:off x="4246259" y="387884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2D6348B2-C5BD-4036-A924-218A44405599}"/>
              </a:ext>
            </a:extLst>
          </p:cNvPr>
          <p:cNvCxnSpPr>
            <a:cxnSpLocks/>
          </p:cNvCxnSpPr>
          <p:nvPr/>
        </p:nvCxnSpPr>
        <p:spPr>
          <a:xfrm flipH="1">
            <a:off x="4246259" y="3378346"/>
            <a:ext cx="779614" cy="2227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338581" y="1762209"/>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338581" y="1762209"/>
                <a:ext cx="7763825" cy="1692771"/>
              </a:xfrm>
              <a:prstGeom prst="rect">
                <a:avLst/>
              </a:prstGeom>
              <a:blipFill>
                <a:blip r:embed="rId4"/>
                <a:stretch>
                  <a:fillRect l="-1257" b="-7194"/>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EAC7630A-9590-4248-B4BC-88B51D0BC983}"/>
              </a:ext>
            </a:extLst>
          </p:cNvPr>
          <p:cNvSpPr txBox="1"/>
          <p:nvPr/>
        </p:nvSpPr>
        <p:spPr>
          <a:xfrm>
            <a:off x="219807" y="765963"/>
            <a:ext cx="458010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24FF0701-8DD2-4384-B9CB-895225A6D969}"/>
              </a:ext>
            </a:extLst>
          </p:cNvPr>
          <p:cNvSpPr txBox="1"/>
          <p:nvPr/>
        </p:nvSpPr>
        <p:spPr>
          <a:xfrm>
            <a:off x="219807" y="1161054"/>
            <a:ext cx="424026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 = b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D4993BB8-EF26-4753-B57E-0AB2D52042BE}"/>
              </a:ext>
            </a:extLst>
          </p:cNvPr>
          <p:cNvSpPr txBox="1"/>
          <p:nvPr/>
        </p:nvSpPr>
        <p:spPr>
          <a:xfrm>
            <a:off x="5380892" y="693046"/>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w0 -=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)*x0</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5DC341B8-FC09-4DF7-99F7-06BD6DBED293}"/>
              </a:ext>
            </a:extLst>
          </p:cNvPr>
          <p:cNvSpPr txBox="1"/>
          <p:nvPr/>
        </p:nvSpPr>
        <p:spPr>
          <a:xfrm>
            <a:off x="5380892" y="1122667"/>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11313738"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forpass</a:t>
            </a:r>
            <a:r>
              <a:rPr lang="ko-KR" altLang="en-US" sz="2000">
                <a:solidFill>
                  <a:schemeClr val="tx1"/>
                </a:solidFill>
                <a:latin typeface="고도 M" panose="02000503000000020004" pitchFamily="2" charset="-127"/>
                <a:ea typeface="고도 M" panose="02000503000000020004" pitchFamily="2" charset="-127"/>
              </a:rPr>
              <a:t>함수의 해당 코드는 </a:t>
            </a:r>
            <a:r>
              <a:rPr lang="en-US" altLang="ko-KR" sz="2000">
                <a:solidFill>
                  <a:schemeClr val="tx1"/>
                </a:solidFill>
                <a:latin typeface="고도 M" panose="02000503000000020004" pitchFamily="2" charset="-127"/>
                <a:ea typeface="고도 M" panose="02000503000000020004" pitchFamily="2" charset="-127"/>
              </a:rPr>
              <a:t>x</a:t>
            </a:r>
            <a:r>
              <a:rPr lang="ko-KR" altLang="en-US" sz="2000">
                <a:solidFill>
                  <a:schemeClr val="tx1"/>
                </a:solidFill>
                <a:latin typeface="고도 M" panose="02000503000000020004" pitchFamily="2" charset="-127"/>
                <a:ea typeface="고도 M" panose="02000503000000020004" pitchFamily="2" charset="-127"/>
              </a:rPr>
              <a:t>가 더이상 하나의 값이 아니라 </a:t>
            </a:r>
            <a:r>
              <a:rPr lang="en-US" altLang="ko-KR" sz="2000">
                <a:solidFill>
                  <a:schemeClr val="tx1"/>
                </a:solidFill>
                <a:latin typeface="고도 M" panose="02000503000000020004" pitchFamily="2" charset="-127"/>
                <a:ea typeface="고도 M" panose="02000503000000020004" pitchFamily="2" charset="-127"/>
              </a:rPr>
              <a:t>30</a:t>
            </a:r>
            <a:r>
              <a:rPr lang="ko-KR" altLang="en-US" sz="20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np.sum(x * self.w) =&gt; x[0]*w[0] + x[1]*w[1] + ... + x[29]*w[29] </a:t>
            </a:r>
            <a:r>
              <a:rPr lang="ko-KR" altLang="en-US" sz="2000">
                <a:solidFill>
                  <a:schemeClr val="tx1"/>
                </a:solidFill>
                <a:latin typeface="고도 M" panose="02000503000000020004" pitchFamily="2" charset="-127"/>
                <a:ea typeface="고도 M" panose="02000503000000020004" pitchFamily="2" charset="-127"/>
              </a:rPr>
              <a:t>로 해석 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3" name="직사각형 2">
            <a:extLst>
              <a:ext uri="{FF2B5EF4-FFF2-40B4-BE49-F238E27FC236}">
                <a16:creationId xmlns:a16="http://schemas.microsoft.com/office/drawing/2014/main" id="{365E183A-35C3-4858-8C21-5D6E1D940457}"/>
              </a:ext>
            </a:extLst>
          </p:cNvPr>
          <p:cNvSpPr/>
          <p:nvPr/>
        </p:nvSpPr>
        <p:spPr>
          <a:xfrm>
            <a:off x="1608992"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EB29881-92D7-486C-9E88-BBE988EA07AA}"/>
              </a:ext>
            </a:extLst>
          </p:cNvPr>
          <p:cNvSpPr/>
          <p:nvPr/>
        </p:nvSpPr>
        <p:spPr>
          <a:xfrm>
            <a:off x="2224454"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3E10733-D3C6-48D6-959E-D5DA2BD414D8}"/>
              </a:ext>
            </a:extLst>
          </p:cNvPr>
          <p:cNvSpPr/>
          <p:nvPr/>
        </p:nvSpPr>
        <p:spPr>
          <a:xfrm>
            <a:off x="1608992" y="1907931"/>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3F68103-C437-49AB-8F08-A3B4ABC670AF}"/>
              </a:ext>
            </a:extLst>
          </p:cNvPr>
          <p:cNvSpPr/>
          <p:nvPr/>
        </p:nvSpPr>
        <p:spPr>
          <a:xfrm>
            <a:off x="2220678" y="191016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62ED984-91B4-445D-9F1A-8BED8350329F}"/>
              </a:ext>
            </a:extLst>
          </p:cNvPr>
          <p:cNvSpPr txBox="1"/>
          <p:nvPr/>
        </p:nvSpPr>
        <p:spPr>
          <a:xfrm>
            <a:off x="4639679" y="1002323"/>
            <a:ext cx="189346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행우선 배열</a:t>
            </a:r>
          </a:p>
        </p:txBody>
      </p:sp>
      <p:sp>
        <p:nvSpPr>
          <p:cNvPr id="32" name="TextBox 31">
            <a:extLst>
              <a:ext uri="{FF2B5EF4-FFF2-40B4-BE49-F238E27FC236}">
                <a16:creationId xmlns:a16="http://schemas.microsoft.com/office/drawing/2014/main" id="{2343F602-DC25-44BD-872C-C909E11AEA07}"/>
              </a:ext>
            </a:extLst>
          </p:cNvPr>
          <p:cNvSpPr txBox="1"/>
          <p:nvPr/>
        </p:nvSpPr>
        <p:spPr>
          <a:xfrm>
            <a:off x="4098455" y="1907931"/>
            <a:ext cx="5282215"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temp = np.array([[1,2],[3,4]])</a:t>
            </a:r>
          </a:p>
          <a:p>
            <a:r>
              <a:rPr lang="en-US" altLang="ko-KR" sz="2400">
                <a:solidFill>
                  <a:schemeClr val="tx1"/>
                </a:solidFill>
                <a:latin typeface="Consolas" panose="020B0609020204030204" pitchFamily="49" charset="0"/>
              </a:rPr>
              <a:t>mean = np.mean(temp, axis=0)</a:t>
            </a:r>
          </a:p>
          <a:p>
            <a:r>
              <a:rPr lang="en-US" altLang="ko-KR" sz="2400">
                <a:solidFill>
                  <a:schemeClr val="tx1"/>
                </a:solidFill>
                <a:latin typeface="Consolas" panose="020B0609020204030204" pitchFamily="49" charset="0"/>
              </a:rPr>
              <a:t>print(mean)</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083CFF5A-A6AF-441A-A656-9B67854C6551}"/>
              </a:ext>
            </a:extLst>
          </p:cNvPr>
          <p:cNvSpPr txBox="1"/>
          <p:nvPr/>
        </p:nvSpPr>
        <p:spPr>
          <a:xfrm>
            <a:off x="1208825" y="13693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7BB8DF96-9E5F-495B-9814-C8FD3138D4E5}"/>
              </a:ext>
            </a:extLst>
          </p:cNvPr>
          <p:cNvSpPr txBox="1"/>
          <p:nvPr/>
        </p:nvSpPr>
        <p:spPr>
          <a:xfrm>
            <a:off x="1185513" y="19848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7E70C0F1-BF3E-4EA6-9DBA-2DDD34744536}"/>
              </a:ext>
            </a:extLst>
          </p:cNvPr>
          <p:cNvSpPr txBox="1"/>
          <p:nvPr/>
        </p:nvSpPr>
        <p:spPr>
          <a:xfrm>
            <a:off x="1739431"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C348B63A-B8DC-4303-AC82-E4EF020A6ADB}"/>
              </a:ext>
            </a:extLst>
          </p:cNvPr>
          <p:cNvSpPr txBox="1"/>
          <p:nvPr/>
        </p:nvSpPr>
        <p:spPr>
          <a:xfrm>
            <a:off x="2354893"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C924FDE-AD83-4FBB-83C7-E23DE0AB32A6}"/>
              </a:ext>
            </a:extLst>
          </p:cNvPr>
          <p:cNvSpPr/>
          <p:nvPr/>
        </p:nvSpPr>
        <p:spPr>
          <a:xfrm>
            <a:off x="1450731" y="1233155"/>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92738A-65E9-4AA7-A7FE-D3ED0EBBACBF}"/>
              </a:ext>
            </a:extLst>
          </p:cNvPr>
          <p:cNvSpPr/>
          <p:nvPr/>
        </p:nvSpPr>
        <p:spPr>
          <a:xfrm>
            <a:off x="1450731" y="1861736"/>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2361438-80CD-4CD0-B345-5F29517D560B}"/>
              </a:ext>
            </a:extLst>
          </p:cNvPr>
          <p:cNvSpPr/>
          <p:nvPr/>
        </p:nvSpPr>
        <p:spPr>
          <a:xfrm>
            <a:off x="1668078"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228349A-49A1-4F4B-A731-28065426C1E9}"/>
              </a:ext>
            </a:extLst>
          </p:cNvPr>
          <p:cNvSpPr/>
          <p:nvPr/>
        </p:nvSpPr>
        <p:spPr>
          <a:xfrm>
            <a:off x="2283540"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85AD791-09CD-4021-841C-F039CCDAD8C9}"/>
              </a:ext>
            </a:extLst>
          </p:cNvPr>
          <p:cNvSpPr/>
          <p:nvPr/>
        </p:nvSpPr>
        <p:spPr>
          <a:xfrm>
            <a:off x="1668078" y="432567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0FD15EE-F935-4404-A620-5A6DB976984E}"/>
              </a:ext>
            </a:extLst>
          </p:cNvPr>
          <p:cNvSpPr/>
          <p:nvPr/>
        </p:nvSpPr>
        <p:spPr>
          <a:xfrm>
            <a:off x="2279764" y="432790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40B52099-19C3-42A5-BEA0-AE353CA30457}"/>
              </a:ext>
            </a:extLst>
          </p:cNvPr>
          <p:cNvSpPr txBox="1"/>
          <p:nvPr/>
        </p:nvSpPr>
        <p:spPr>
          <a:xfrm>
            <a:off x="1267911" y="378711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30ED118E-F648-4350-80D1-B36DB7AF21ED}"/>
              </a:ext>
            </a:extLst>
          </p:cNvPr>
          <p:cNvSpPr txBox="1"/>
          <p:nvPr/>
        </p:nvSpPr>
        <p:spPr>
          <a:xfrm>
            <a:off x="1244599" y="4402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7F6659B3-A433-4816-99AD-C5E543D5D3D2}"/>
              </a:ext>
            </a:extLst>
          </p:cNvPr>
          <p:cNvSpPr txBox="1"/>
          <p:nvPr/>
        </p:nvSpPr>
        <p:spPr>
          <a:xfrm>
            <a:off x="1798517"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26F456BF-E22C-401B-B1D5-91D57C9D8CD9}"/>
              </a:ext>
            </a:extLst>
          </p:cNvPr>
          <p:cNvSpPr txBox="1"/>
          <p:nvPr/>
        </p:nvSpPr>
        <p:spPr>
          <a:xfrm>
            <a:off x="2413979"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2901064-B916-4591-A779-7D41296B51D6}"/>
              </a:ext>
            </a:extLst>
          </p:cNvPr>
          <p:cNvSpPr/>
          <p:nvPr/>
        </p:nvSpPr>
        <p:spPr>
          <a:xfrm>
            <a:off x="1509817"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717E0CE-BB97-417A-8482-F2D1C4E3888C}"/>
              </a:ext>
            </a:extLst>
          </p:cNvPr>
          <p:cNvSpPr/>
          <p:nvPr/>
        </p:nvSpPr>
        <p:spPr>
          <a:xfrm>
            <a:off x="2274971"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00E8D9A-FC56-4F79-B68F-8E66D2C3A9B4}"/>
              </a:ext>
            </a:extLst>
          </p:cNvPr>
          <p:cNvSpPr/>
          <p:nvPr/>
        </p:nvSpPr>
        <p:spPr>
          <a:xfrm>
            <a:off x="1682980"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D71C3CD-87EF-4E5E-89EA-72E902E248C4}"/>
              </a:ext>
            </a:extLst>
          </p:cNvPr>
          <p:cNvSpPr/>
          <p:nvPr/>
        </p:nvSpPr>
        <p:spPr>
          <a:xfrm>
            <a:off x="2298442"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BDF1BDA-8A99-47DC-818D-684C16CBAA6F}"/>
              </a:ext>
            </a:extLst>
          </p:cNvPr>
          <p:cNvSpPr/>
          <p:nvPr/>
        </p:nvSpPr>
        <p:spPr>
          <a:xfrm>
            <a:off x="3243093" y="1300144"/>
            <a:ext cx="758675"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45C5D0-5FD1-4E04-A104-BB421D59BA21}"/>
              </a:ext>
            </a:extLst>
          </p:cNvPr>
          <p:cNvSpPr/>
          <p:nvPr/>
        </p:nvSpPr>
        <p:spPr>
          <a:xfrm>
            <a:off x="4001768" y="1300144"/>
            <a:ext cx="758674"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3.5</a:t>
            </a:r>
            <a:endParaRPr lang="ko-KR" altLang="en-US" sz="2400">
              <a:solidFill>
                <a:schemeClr val="tx1"/>
              </a:solidFill>
              <a:latin typeface="Consolas" panose="020B0609020204030204" pitchFamily="49" charset="0"/>
            </a:endParaRPr>
          </a:p>
        </p:txBody>
      </p:sp>
      <p:grpSp>
        <p:nvGrpSpPr>
          <p:cNvPr id="13" name="그룹 12">
            <a:extLst>
              <a:ext uri="{FF2B5EF4-FFF2-40B4-BE49-F238E27FC236}">
                <a16:creationId xmlns:a16="http://schemas.microsoft.com/office/drawing/2014/main" id="{1C2C0712-0D85-4B2B-8922-F81DE0849BBC}"/>
              </a:ext>
            </a:extLst>
          </p:cNvPr>
          <p:cNvGrpSpPr/>
          <p:nvPr/>
        </p:nvGrpSpPr>
        <p:grpSpPr>
          <a:xfrm>
            <a:off x="4294450" y="3429000"/>
            <a:ext cx="2300260" cy="2300260"/>
            <a:chOff x="4760442" y="3851899"/>
            <a:chExt cx="2300260" cy="2300260"/>
          </a:xfrm>
        </p:grpSpPr>
        <p:sp>
          <p:nvSpPr>
            <p:cNvPr id="9" name="직사각형 8">
              <a:extLst>
                <a:ext uri="{FF2B5EF4-FFF2-40B4-BE49-F238E27FC236}">
                  <a16:creationId xmlns:a16="http://schemas.microsoft.com/office/drawing/2014/main" id="{1EC3522F-33C8-49C1-8879-524ABEFA41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691780BD-2524-4117-805C-EB3D0AF8567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03B88F-9628-46B6-8AC7-226EB770DCB8}"/>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4FEB5C-D84A-4A70-9290-5D2EDB3F2DD0}"/>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4C958ED-20D3-4018-B8E3-086139E9BA3C}"/>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8B9F87E-E514-4B7B-8815-125EDD1B409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CC677D2F-6CB8-4CDB-BB9D-91595C7F2C03}"/>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8DC8AB42-2A85-45D6-9CE4-D96833475DA1}"/>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F248B6B-EC69-4962-B4AF-ADA839387207}"/>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A65009-41E8-4EE2-9C13-562FD9A161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4B896DC-FE17-4D90-BC78-D42D3EC3F2BF}"/>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97ADCD7-7AF9-49CB-98E6-13B81200762C}"/>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E20AE8C-C277-434F-9116-878FD80E5A84}"/>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52DFB3C6-3242-4164-85DA-CC54A9B9E133}"/>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BA7F3B1-B16F-4084-9B08-9460EB549ECA}"/>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18B79E1-00E2-4D49-94DD-60D970662E5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AB1BD91B-3528-425C-9981-478AEBC4B42F}"/>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F01FD23-9375-49F7-ABD8-BF9C88E0710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7939A6F-66B6-4EA6-A771-F792ACE5B466}"/>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B364015-7534-4696-B41F-42D740573328}"/>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975D0EA-5980-4761-BCEB-348F6E65F03B}"/>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48288CF-7D0B-4D96-BE39-99C4254E0565}"/>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15D84B3-9818-4210-84A4-98DAC73F1FD5}"/>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25EB7CA-575C-455C-ACD4-7A3A592B96D5}"/>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2805BFC-923D-4C5B-9FD3-DA6317C16E5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7" name="그룹 76">
            <a:extLst>
              <a:ext uri="{FF2B5EF4-FFF2-40B4-BE49-F238E27FC236}">
                <a16:creationId xmlns:a16="http://schemas.microsoft.com/office/drawing/2014/main" id="{9EE03AC9-841C-4CA1-9DD9-97695F0F1DE7}"/>
              </a:ext>
            </a:extLst>
          </p:cNvPr>
          <p:cNvGrpSpPr/>
          <p:nvPr/>
        </p:nvGrpSpPr>
        <p:grpSpPr>
          <a:xfrm>
            <a:off x="4446850" y="3581400"/>
            <a:ext cx="2300260" cy="2300260"/>
            <a:chOff x="4760442" y="3851899"/>
            <a:chExt cx="2300260" cy="2300260"/>
          </a:xfrm>
        </p:grpSpPr>
        <p:sp>
          <p:nvSpPr>
            <p:cNvPr id="78" name="직사각형 77">
              <a:extLst>
                <a:ext uri="{FF2B5EF4-FFF2-40B4-BE49-F238E27FC236}">
                  <a16:creationId xmlns:a16="http://schemas.microsoft.com/office/drawing/2014/main" id="{E1FA5885-1FC8-42F7-91AE-2C5077A2BB8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CFB4CF6F-BB58-498E-BEA6-0F43A36BECD1}"/>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125A557-67FB-4DCB-9F58-21F6B39A179A}"/>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C54B12AB-7B82-4BAB-89DA-73AE74BD40B1}"/>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6BED7E7-F3A8-4D22-9404-F7419FA7E969}"/>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FA7E4D3-90B3-463E-9CEA-0F3D9836D4BE}"/>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27D74E0-8C15-44DD-A7AF-1B5682E8DFA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FA6259DD-DD43-4D02-82DD-D4893E152CC5}"/>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F119E31-9D66-4334-B260-748FF308407A}"/>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A630D3B-FB86-4FB0-BCB3-94DF75AA810A}"/>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B8132B38-794B-4B1C-B597-CCD48325C232}"/>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1997A1A-9C1B-4A8F-B373-30F1B988560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671D09A-6478-4576-A2D3-45D0546E656A}"/>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68952A3-83E1-4B62-BD7C-F110A6BA6F8A}"/>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A47517A1-A1ED-4467-AB9A-50F5F515C987}"/>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A64F4-8C8C-4612-82F3-DE7EB23A6B3D}"/>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677A3B6-295D-4605-B213-4D4C3F1965A8}"/>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B325A59-5E60-4306-A4BF-E767A561D388}"/>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5E9965AF-667D-4F4D-923F-D1C5E4425D9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E6A4454-1C60-4C7D-A4F2-65EB2ACFE0F9}"/>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28FCACF0-6124-4814-B8C6-C9ADAC310603}"/>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5DF3434-897E-47EA-9AAB-FAEF11484349}"/>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E4D3B53-D6B9-44BA-93D8-2659D69A645C}"/>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E08D3BA1-2201-4E4C-9FA7-13F79FDC259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A1DE3493-CF3B-4DEF-A33D-7D79568B3D5F}"/>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3" name="그룹 102">
            <a:extLst>
              <a:ext uri="{FF2B5EF4-FFF2-40B4-BE49-F238E27FC236}">
                <a16:creationId xmlns:a16="http://schemas.microsoft.com/office/drawing/2014/main" id="{D6F6D21A-F3BA-487A-AF69-2529EC96F384}"/>
              </a:ext>
            </a:extLst>
          </p:cNvPr>
          <p:cNvGrpSpPr/>
          <p:nvPr/>
        </p:nvGrpSpPr>
        <p:grpSpPr>
          <a:xfrm>
            <a:off x="4599250" y="3733800"/>
            <a:ext cx="2300260" cy="2300260"/>
            <a:chOff x="4760442" y="3851899"/>
            <a:chExt cx="2300260" cy="2300260"/>
          </a:xfrm>
        </p:grpSpPr>
        <p:sp>
          <p:nvSpPr>
            <p:cNvPr id="104" name="직사각형 103">
              <a:extLst>
                <a:ext uri="{FF2B5EF4-FFF2-40B4-BE49-F238E27FC236}">
                  <a16:creationId xmlns:a16="http://schemas.microsoft.com/office/drawing/2014/main" id="{A7410734-CFA7-436D-A937-51EA1D1A20B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58E9164-E6C4-4F8E-9490-248C9CBC01F3}"/>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605D01D-2693-4406-8944-607D88DC24C5}"/>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00C00F-6B4C-4181-9C65-D6C9C9C7554A}"/>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1DA09EB-BEBE-4F38-BA88-EF112DAA5FB5}"/>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FCE903A3-93F0-476F-8A74-8A7907BB4E69}"/>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CC9F7F4-8D62-4503-A94C-86AF9219324F}"/>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FC989953-73E0-4A7A-BCE8-DF4857EC54FC}"/>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227EB80-CC99-42CC-899E-3EE4B7FFEF72}"/>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AF3E6DF-C0BD-4891-8FCF-DAB988657343}"/>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9ECD621-340D-4D87-9EED-8E739B2E2DE6}"/>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D84616-49C1-4004-902F-9B1B7D18185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8376C34-DF94-4F75-8865-62E704464E05}"/>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CA4535A-31EA-4220-B51D-1159884CDEB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FFD52597-C5A1-46A2-8D40-0A2763CD22B5}"/>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36FDCBB-643C-4C96-B138-0CC48C6EDAC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4A358794-8982-4A23-AE7E-BDFB4D069114}"/>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91A9E59-6D4E-4FBA-B47D-7743B858D374}"/>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7CE8024D-46BC-4560-A5B8-A3AA998C99ED}"/>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E429DF3E-1A80-47CC-8660-AD092047DF63}"/>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DC79F4BD-23D0-491C-B515-047035FF3E7C}"/>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91323188-45F0-4ADF-9C26-DD4109FADD08}"/>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F15E6D6-19A0-4D10-A213-5926E09F3F32}"/>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C144557-B5F6-4425-9B20-EAC905DD4E19}"/>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69D24D04-6996-416E-A6D7-28353CE4CBB9}"/>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9" name="그룹 128">
            <a:extLst>
              <a:ext uri="{FF2B5EF4-FFF2-40B4-BE49-F238E27FC236}">
                <a16:creationId xmlns:a16="http://schemas.microsoft.com/office/drawing/2014/main" id="{3768BA18-1559-4B13-8FE3-66EE80072125}"/>
              </a:ext>
            </a:extLst>
          </p:cNvPr>
          <p:cNvGrpSpPr/>
          <p:nvPr/>
        </p:nvGrpSpPr>
        <p:grpSpPr>
          <a:xfrm>
            <a:off x="4751650" y="3886200"/>
            <a:ext cx="2300260" cy="2300260"/>
            <a:chOff x="4760442" y="3851899"/>
            <a:chExt cx="2300260" cy="2300260"/>
          </a:xfrm>
        </p:grpSpPr>
        <p:sp>
          <p:nvSpPr>
            <p:cNvPr id="130" name="직사각형 129">
              <a:extLst>
                <a:ext uri="{FF2B5EF4-FFF2-40B4-BE49-F238E27FC236}">
                  <a16:creationId xmlns:a16="http://schemas.microsoft.com/office/drawing/2014/main" id="{1CFEF4E0-3FEE-462E-A8A6-C8B4D39A5B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9A2D005D-9F44-4EAC-B9C4-6D6CC1BD08F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824EDF5-3D01-483D-A484-B9E648166749}"/>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C004CC5-BA9B-4642-91A9-08657EAC0FCF}"/>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D820528-6855-4213-A597-5447D50A78E8}"/>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6FBD785-F2D5-4F3E-A425-EFE11A1D9844}"/>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31BC872-ACB4-4AB4-B805-75A5CBCF6E15}"/>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94FD6976-7742-4909-B860-A9A833AF555D}"/>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D0EC6485-ED25-4362-A2E8-BA7FB8A62D44}"/>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78E50D54-71CE-4987-8669-89856BA165C8}"/>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E8A40F0-1E39-4DE5-8690-7922AEC07F44}"/>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8428AD45-44C7-4F0F-B21F-A46DD57F0AB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FE0FC04B-6212-413A-9B85-C9267C7DCE5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F8ED026-4DC4-4B4A-B185-F8F90E97DD64}"/>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360DB97-C04A-4FE4-9D8D-6BD25BAEE91C}"/>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BE9E135-9706-4184-AAFE-DC9ABF0CECC1}"/>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076C6EBF-B99A-4F33-8108-36B4F7220DC3}"/>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E55BB2B-F07F-4B37-950F-CA7E6853F5F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160564D-D044-4583-8B28-F730A47FB3B0}"/>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AB61154-2909-4990-89D5-492CEC84822B}"/>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B9D78B5E-6AF8-4B2E-947F-84E42893BA2A}"/>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748D5DB-133A-4439-948B-32AEA6FBF27B}"/>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A28790C-A023-4645-B99E-6B90AC08E6F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62186BA-5A06-4B93-BBCB-74E757D39AA4}"/>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3D3A0E56-8015-411A-A1CD-45B0CF8D663C}"/>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2E7EDACE-CF5E-4BA0-9620-95574C752E6D}"/>
              </a:ext>
            </a:extLst>
          </p:cNvPr>
          <p:cNvGrpSpPr/>
          <p:nvPr/>
        </p:nvGrpSpPr>
        <p:grpSpPr>
          <a:xfrm>
            <a:off x="4904050" y="4038600"/>
            <a:ext cx="2300260" cy="2300260"/>
            <a:chOff x="4760442" y="3851899"/>
            <a:chExt cx="2300260" cy="2300260"/>
          </a:xfrm>
        </p:grpSpPr>
        <p:sp>
          <p:nvSpPr>
            <p:cNvPr id="156" name="직사각형 155">
              <a:extLst>
                <a:ext uri="{FF2B5EF4-FFF2-40B4-BE49-F238E27FC236}">
                  <a16:creationId xmlns:a16="http://schemas.microsoft.com/office/drawing/2014/main" id="{55E62B2B-29E3-44E7-854E-CFEA625C7486}"/>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D224922-85FA-4519-9A09-01F33CE90847}"/>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587A9C7-D64C-4081-9E91-929CB185AEE4}"/>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0EA581F-5113-4AB8-8893-8B2D0F892B52}"/>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D9E8D3B-0615-48D3-B75F-BD970DBF3A3B}"/>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63AD9B8-7A01-4786-B5FE-6DEDFB4C590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620A85D-426E-409E-9825-2ADF6429AE1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58245EE3-EDBB-453B-A1F6-E2101272F55A}"/>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628ED7A-C81A-4479-A786-712E1FEE7710}"/>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FE58926D-4A7F-4485-B9D7-64F2334D6D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A5477AB7-85AD-4BD4-ADF2-39D8E5FF06DD}"/>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8D01A6C1-2FAC-4EED-BC67-16EE9350D086}"/>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0CC1919-0AC5-477E-8331-9FF8738944A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FB740C6-B994-4FF2-A734-B6E8CD016FC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0FDF3E21-CD69-44F3-8CEF-2C6C6E532B1B}"/>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7A161D64-3FB0-4D5E-890D-87F4BE0913FB}"/>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6B3DF86C-0D98-4454-B86B-9EE8A06BE28C}"/>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10C173E1-215E-45FF-ACCF-13153DB107EA}"/>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F6431528-12AB-40CC-9B02-9CDD21714BD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749BD8-2826-4B21-8CE2-366AA6AE5561}"/>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E7A516B-15E4-42E6-A717-15582222B65E}"/>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A9ADD02-F3E1-4470-8B86-30266ED0BF02}"/>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341BB06E-2081-420E-8152-EBAE6C249BB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494DC17-CFD9-41AC-810A-56663132EA0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B9821B75-B32E-4985-B728-83F93B6CDEC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5" name="직선 화살표 연결선 14">
            <a:extLst>
              <a:ext uri="{FF2B5EF4-FFF2-40B4-BE49-F238E27FC236}">
                <a16:creationId xmlns:a16="http://schemas.microsoft.com/office/drawing/2014/main" id="{90A7B61F-EDB4-4695-BC7A-A914614E4EA7}"/>
              </a:ext>
            </a:extLst>
          </p:cNvPr>
          <p:cNvCxnSpPr/>
          <p:nvPr/>
        </p:nvCxnSpPr>
        <p:spPr>
          <a:xfrm flipH="1" flipV="1">
            <a:off x="6744258" y="3228732"/>
            <a:ext cx="852296" cy="965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020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710122" y="3614920"/>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2E9818AD-C025-4C62-BF1A-0EC845E3BE5A}"/>
              </a:ext>
            </a:extLst>
          </p:cNvPr>
          <p:cNvSpPr/>
          <p:nvPr/>
        </p:nvSpPr>
        <p:spPr>
          <a:xfrm>
            <a:off x="1844243" y="4492869"/>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4743FFEF-3C9E-4DE2-BF14-0DA88022163F}"/>
              </a:ext>
            </a:extLst>
          </p:cNvPr>
          <p:cNvSpPr/>
          <p:nvPr/>
        </p:nvSpPr>
        <p:spPr>
          <a:xfrm>
            <a:off x="1942423" y="4591049"/>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1455978-2B0D-453C-AAC8-304C198B0D4F}"/>
              </a:ext>
            </a:extLst>
          </p:cNvPr>
          <p:cNvSpPr/>
          <p:nvPr/>
        </p:nvSpPr>
        <p:spPr>
          <a:xfrm>
            <a:off x="2018624" y="4667250"/>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1A558661-4F79-4322-9355-4C4F941F7E56}"/>
              </a:ext>
            </a:extLst>
          </p:cNvPr>
          <p:cNvSpPr/>
          <p:nvPr/>
        </p:nvSpPr>
        <p:spPr>
          <a:xfrm>
            <a:off x="2122272" y="4770898"/>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01B532D-6F8A-4440-9ED4-5EB018310824}"/>
              </a:ext>
            </a:extLst>
          </p:cNvPr>
          <p:cNvSpPr/>
          <p:nvPr/>
        </p:nvSpPr>
        <p:spPr>
          <a:xfrm>
            <a:off x="2201799" y="4850425"/>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8080D73A-9BFF-422F-9CF0-676F73217AB7}"/>
              </a:ext>
            </a:extLst>
          </p:cNvPr>
          <p:cNvSpPr/>
          <p:nvPr/>
        </p:nvSpPr>
        <p:spPr>
          <a:xfrm>
            <a:off x="2296656" y="4945282"/>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6AE22492-8DA8-40FB-B98E-1F803DE6B891}"/>
              </a:ext>
            </a:extLst>
          </p:cNvPr>
          <p:cNvSpPr/>
          <p:nvPr/>
        </p:nvSpPr>
        <p:spPr>
          <a:xfrm>
            <a:off x="2386045" y="5034671"/>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420A311-8990-43F2-A84E-0DD8EC835BFD}"/>
              </a:ext>
            </a:extLst>
          </p:cNvPr>
          <p:cNvSpPr txBox="1"/>
          <p:nvPr/>
        </p:nvSpPr>
        <p:spPr>
          <a:xfrm>
            <a:off x="1267916" y="519323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7E3DAC6C-F537-408E-AFE1-D644C5522360}"/>
              </a:ext>
            </a:extLst>
          </p:cNvPr>
          <p:cNvSpPr txBox="1"/>
          <p:nvPr/>
        </p:nvSpPr>
        <p:spPr>
          <a:xfrm>
            <a:off x="2607365" y="6451284"/>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7896C0EF-5024-4313-B8CB-65CE0FA558FC}"/>
              </a:ext>
            </a:extLst>
          </p:cNvPr>
          <p:cNvSpPr/>
          <p:nvPr/>
        </p:nvSpPr>
        <p:spPr>
          <a:xfrm>
            <a:off x="2778028" y="5471729"/>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14FB0729-11CF-4210-9EF3-3C9521A155BB}"/>
              </a:ext>
            </a:extLst>
          </p:cNvPr>
          <p:cNvGrpSpPr/>
          <p:nvPr/>
        </p:nvGrpSpPr>
        <p:grpSpPr>
          <a:xfrm>
            <a:off x="4947680" y="4525107"/>
            <a:ext cx="405565" cy="2050749"/>
            <a:chOff x="4947680" y="4525107"/>
            <a:chExt cx="2050749" cy="2050749"/>
          </a:xfrm>
        </p:grpSpPr>
        <p:sp>
          <p:nvSpPr>
            <p:cNvPr id="18" name="타원 17">
              <a:extLst>
                <a:ext uri="{FF2B5EF4-FFF2-40B4-BE49-F238E27FC236}">
                  <a16:creationId xmlns:a16="http://schemas.microsoft.com/office/drawing/2014/main" id="{A8978059-BB46-4403-B00F-3B7CFD63D4E1}"/>
                </a:ext>
              </a:extLst>
            </p:cNvPr>
            <p:cNvSpPr/>
            <p:nvPr/>
          </p:nvSpPr>
          <p:spPr>
            <a:xfrm>
              <a:off x="4947680" y="4525107"/>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F981063C-B910-40C8-B792-04B04E087775}"/>
                </a:ext>
              </a:extLst>
            </p:cNvPr>
            <p:cNvSpPr/>
            <p:nvPr/>
          </p:nvSpPr>
          <p:spPr>
            <a:xfrm>
              <a:off x="5045860" y="4623287"/>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8548F2BA-5E8F-4864-998D-675785E42DE6}"/>
                </a:ext>
              </a:extLst>
            </p:cNvPr>
            <p:cNvSpPr/>
            <p:nvPr/>
          </p:nvSpPr>
          <p:spPr>
            <a:xfrm>
              <a:off x="5122061" y="4699488"/>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EE2E863A-2D8C-4E74-894C-239BF636B02A}"/>
                </a:ext>
              </a:extLst>
            </p:cNvPr>
            <p:cNvSpPr/>
            <p:nvPr/>
          </p:nvSpPr>
          <p:spPr>
            <a:xfrm>
              <a:off x="5225709" y="4803136"/>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7A3F7768-2B25-4800-B950-D08A64399556}"/>
                </a:ext>
              </a:extLst>
            </p:cNvPr>
            <p:cNvSpPr/>
            <p:nvPr/>
          </p:nvSpPr>
          <p:spPr>
            <a:xfrm>
              <a:off x="5305236" y="4882663"/>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36C7678-10DF-4904-96F2-BD5206AC9A96}"/>
                </a:ext>
              </a:extLst>
            </p:cNvPr>
            <p:cNvSpPr/>
            <p:nvPr/>
          </p:nvSpPr>
          <p:spPr>
            <a:xfrm>
              <a:off x="5400093" y="4977520"/>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D2D633BA-3E7B-4208-8F58-2C747593E4A7}"/>
                </a:ext>
              </a:extLst>
            </p:cNvPr>
            <p:cNvSpPr/>
            <p:nvPr/>
          </p:nvSpPr>
          <p:spPr>
            <a:xfrm>
              <a:off x="5489482" y="5066909"/>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6" name="TextBox 25">
            <a:extLst>
              <a:ext uri="{FF2B5EF4-FFF2-40B4-BE49-F238E27FC236}">
                <a16:creationId xmlns:a16="http://schemas.microsoft.com/office/drawing/2014/main" id="{24D49616-B286-4FF1-8E4E-C6B7D764AE66}"/>
              </a:ext>
            </a:extLst>
          </p:cNvPr>
          <p:cNvSpPr txBox="1"/>
          <p:nvPr/>
        </p:nvSpPr>
        <p:spPr>
          <a:xfrm>
            <a:off x="4371353" y="5225477"/>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12FACC68-15AD-483F-85FF-FA61ACEE6D84}"/>
              </a:ext>
            </a:extLst>
          </p:cNvPr>
          <p:cNvSpPr txBox="1"/>
          <p:nvPr/>
        </p:nvSpPr>
        <p:spPr>
          <a:xfrm>
            <a:off x="4947680" y="650512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BFF39E27-0671-4395-A5ED-F627736169EA}"/>
              </a:ext>
            </a:extLst>
          </p:cNvPr>
          <p:cNvSpPr/>
          <p:nvPr/>
        </p:nvSpPr>
        <p:spPr>
          <a:xfrm>
            <a:off x="5053442" y="5496981"/>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2" name="TextBox 1">
            <a:extLst>
              <a:ext uri="{FF2B5EF4-FFF2-40B4-BE49-F238E27FC236}">
                <a16:creationId xmlns:a16="http://schemas.microsoft.com/office/drawing/2014/main" id="{CA5DE1C0-C040-4538-B7B2-AB16D7CCC7C7}"/>
              </a:ext>
            </a:extLst>
          </p:cNvPr>
          <p:cNvSpPr txBox="1"/>
          <p:nvPr/>
        </p:nvSpPr>
        <p:spPr>
          <a:xfrm>
            <a:off x="1215597" y="1365006"/>
            <a:ext cx="8460971"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스케일링을 먼저 하고 나누면 안된다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이유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테스트 세트의 스케일 정보가 훈련 세트에 반영되면 안된다</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테스트 세트는 테스트시 스케일링한 후 예측해야 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68834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028807" y="585359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42239" y="573766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9B261976-D7FC-46CE-A0CB-2B2DED14D2B7}"/>
              </a:ext>
            </a:extLst>
          </p:cNvPr>
          <p:cNvCxnSpPr/>
          <p:nvPr/>
        </p:nvCxnSpPr>
        <p:spPr>
          <a:xfrm>
            <a:off x="-180181" y="4735551"/>
            <a:ext cx="28964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093F07E-616A-42B8-B892-D9F1BE35B5E4}"/>
              </a:ext>
            </a:extLst>
          </p:cNvPr>
          <p:cNvCxnSpPr>
            <a:cxnSpLocks/>
          </p:cNvCxnSpPr>
          <p:nvPr/>
        </p:nvCxnSpPr>
        <p:spPr>
          <a:xfrm>
            <a:off x="2730289" y="3789547"/>
            <a:ext cx="0" cy="3129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48838"/>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2" name="TextBox 1">
            <a:extLst>
              <a:ext uri="{FF2B5EF4-FFF2-40B4-BE49-F238E27FC236}">
                <a16:creationId xmlns:a16="http://schemas.microsoft.com/office/drawing/2014/main" id="{7825BC03-79BF-4570-832B-1B90025A4CE0}"/>
              </a:ext>
            </a:extLst>
          </p:cNvPr>
          <p:cNvSpPr txBox="1"/>
          <p:nvPr/>
        </p:nvSpPr>
        <p:spPr>
          <a:xfrm>
            <a:off x="1046284" y="1186961"/>
            <a:ext cx="7056740"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 종류</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정규화 </a:t>
            </a:r>
            <a:r>
              <a:rPr lang="en-US" altLang="ko-KR" sz="2400">
                <a:solidFill>
                  <a:schemeClr val="tx1"/>
                </a:solidFill>
                <a:latin typeface="고도 M" panose="02000503000000020004" pitchFamily="2" charset="-127"/>
                <a:ea typeface="고도 M" panose="02000503000000020004" pitchFamily="2" charset="-127"/>
              </a:rPr>
              <a:t>: (x-min) / (max-min) =&gt; </a:t>
            </a:r>
            <a:r>
              <a:rPr lang="ko-KR" altLang="en-US" sz="2400">
                <a:solidFill>
                  <a:schemeClr val="tx1"/>
                </a:solidFill>
                <a:latin typeface="고도 M" panose="02000503000000020004" pitchFamily="2" charset="-127"/>
                <a:ea typeface="고도 M" panose="02000503000000020004" pitchFamily="2" charset="-127"/>
              </a:rPr>
              <a:t>범위를 </a:t>
            </a:r>
            <a:r>
              <a:rPr lang="en-US" altLang="ko-KR" sz="2400">
                <a:solidFill>
                  <a:schemeClr val="tx1"/>
                </a:solidFill>
                <a:latin typeface="고도 M" panose="02000503000000020004" pitchFamily="2" charset="-127"/>
                <a:ea typeface="고도 M" panose="02000503000000020004" pitchFamily="2" charset="-127"/>
              </a:rPr>
              <a:t>0~1 </a:t>
            </a:r>
            <a:r>
              <a:rPr lang="ko-KR" altLang="en-US" sz="2400">
                <a:solidFill>
                  <a:schemeClr val="tx1"/>
                </a:solidFill>
                <a:latin typeface="고도 M" panose="02000503000000020004" pitchFamily="2" charset="-127"/>
                <a:ea typeface="고도 M" panose="02000503000000020004" pitchFamily="2" charset="-127"/>
              </a:rPr>
              <a:t>로 맞춤</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표준화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분산을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로 맞춰줌</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471195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3922869" cy="3416320"/>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np.sum(x * w)</a:t>
            </a:r>
          </a:p>
          <a:p>
            <a:r>
              <a:rPr lang="en-US" altLang="ko-KR" sz="2400">
                <a:solidFill>
                  <a:schemeClr val="tx1"/>
                </a:solidFill>
                <a:latin typeface="Consolas" panose="020B0609020204030204" pitchFamily="49" charset="0"/>
                <a:ea typeface="고도 M" panose="02000503000000020004" pitchFamily="2" charset="-127"/>
              </a:rPr>
              <a:t>    #z = np.dot(x , w)</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890846" y="116058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6523892" y="116058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7156938" y="116058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5890846" y="2358657"/>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6523892" y="235865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156938" y="235865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3451756-A843-4A01-8C7D-51B1003CCC69}"/>
              </a:ext>
            </a:extLst>
          </p:cNvPr>
          <p:cNvSpPr txBox="1"/>
          <p:nvPr/>
        </p:nvSpPr>
        <p:spPr>
          <a:xfrm>
            <a:off x="6030878"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921E45DA-AB3B-4B94-B8A6-9E0329EA7148}"/>
              </a:ext>
            </a:extLst>
          </p:cNvPr>
          <p:cNvSpPr txBox="1"/>
          <p:nvPr/>
        </p:nvSpPr>
        <p:spPr>
          <a:xfrm>
            <a:off x="6663924"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TextBox 40">
            <a:extLst>
              <a:ext uri="{FF2B5EF4-FFF2-40B4-BE49-F238E27FC236}">
                <a16:creationId xmlns:a16="http://schemas.microsoft.com/office/drawing/2014/main" id="{C325E98C-B737-4ADF-AF15-92498CD5FF5D}"/>
              </a:ext>
            </a:extLst>
          </p:cNvPr>
          <p:cNvSpPr txBox="1"/>
          <p:nvPr/>
        </p:nvSpPr>
        <p:spPr>
          <a:xfrm>
            <a:off x="7296970"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7BDABE07-B1DB-4420-9193-C1FE94411B0B}"/>
              </a:ext>
            </a:extLst>
          </p:cNvPr>
          <p:cNvSpPr/>
          <p:nvPr/>
        </p:nvSpPr>
        <p:spPr>
          <a:xfrm>
            <a:off x="5890846" y="339151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C26463C-1C10-4A10-AD39-7E2668523C0D}"/>
              </a:ext>
            </a:extLst>
          </p:cNvPr>
          <p:cNvSpPr/>
          <p:nvPr/>
        </p:nvSpPr>
        <p:spPr>
          <a:xfrm>
            <a:off x="6523892" y="339151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3C17B5A-5F88-407C-B121-7132FF1FB1DC}"/>
              </a:ext>
            </a:extLst>
          </p:cNvPr>
          <p:cNvSpPr/>
          <p:nvPr/>
        </p:nvSpPr>
        <p:spPr>
          <a:xfrm>
            <a:off x="7156938"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8843561"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0F0BACD1-1662-4AD6-89BA-4C6E1424C4A7}"/>
              </a:ext>
            </a:extLst>
          </p:cNvPr>
          <p:cNvSpPr txBox="1"/>
          <p:nvPr/>
        </p:nvSpPr>
        <p:spPr>
          <a:xfrm>
            <a:off x="8165909" y="3477201"/>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02141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4092787" cy="3046988"/>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np.dot(x , w.T)</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257800" y="167697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5890846" y="16769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6523892" y="167697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7789984" y="1083528"/>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7789984"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789984" y="234962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9056076" y="328625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9747503-74B4-4730-9A37-8F6FAEA6FEDF}"/>
              </a:ext>
            </a:extLst>
          </p:cNvPr>
          <p:cNvSpPr txBox="1"/>
          <p:nvPr/>
        </p:nvSpPr>
        <p:spPr>
          <a:xfrm>
            <a:off x="7359162" y="1716575"/>
            <a:ext cx="272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F5C73B69-6A8F-4B4A-8224-4085B079AEB8}"/>
              </a:ext>
            </a:extLst>
          </p:cNvPr>
          <p:cNvSpPr/>
          <p:nvPr/>
        </p:nvSpPr>
        <p:spPr>
          <a:xfrm>
            <a:off x="7350003" y="1845111"/>
            <a:ext cx="282627" cy="2826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6E789-6D7F-45CA-997F-4A32E46BDD51}"/>
              </a:ext>
            </a:extLst>
          </p:cNvPr>
          <p:cNvSpPr/>
          <p:nvPr/>
        </p:nvSpPr>
        <p:spPr>
          <a:xfrm>
            <a:off x="9056076" y="1063870"/>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39305C0-C2F3-4954-964F-38CE468683F9}"/>
              </a:ext>
            </a:extLst>
          </p:cNvPr>
          <p:cNvSpPr/>
          <p:nvPr/>
        </p:nvSpPr>
        <p:spPr>
          <a:xfrm>
            <a:off x="9056076"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BBEA947-7782-429E-BB9E-939E58E7F3EC}"/>
              </a:ext>
            </a:extLst>
          </p:cNvPr>
          <p:cNvSpPr/>
          <p:nvPr/>
        </p:nvSpPr>
        <p:spPr>
          <a:xfrm>
            <a:off x="9056076" y="234315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935854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7"/>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3" name="직선 화살표 연결선 2">
            <a:extLst>
              <a:ext uri="{FF2B5EF4-FFF2-40B4-BE49-F238E27FC236}">
                <a16:creationId xmlns:a16="http://schemas.microsoft.com/office/drawing/2014/main" id="{8B99195F-D4C8-42C2-B3C3-637E72DC2B3C}"/>
              </a:ext>
            </a:extLst>
          </p:cNvPr>
          <p:cNvCxnSpPr/>
          <p:nvPr/>
        </p:nvCxnSpPr>
        <p:spPr>
          <a:xfrm flipV="1">
            <a:off x="1696915" y="1143000"/>
            <a:ext cx="0" cy="2488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E635D1B-F755-453A-8426-67B98DC79843}"/>
              </a:ext>
            </a:extLst>
          </p:cNvPr>
          <p:cNvCxnSpPr>
            <a:cxnSpLocks/>
          </p:cNvCxnSpPr>
          <p:nvPr/>
        </p:nvCxnSpPr>
        <p:spPr>
          <a:xfrm>
            <a:off x="1573823" y="3429000"/>
            <a:ext cx="2725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76980A-7446-4442-9150-12B19F109153}"/>
              </a:ext>
            </a:extLst>
          </p:cNvPr>
          <p:cNvSpPr txBox="1"/>
          <p:nvPr/>
        </p:nvSpPr>
        <p:spPr>
          <a:xfrm>
            <a:off x="2206869" y="350813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FFEABF61-8696-4CC5-B31C-0D906CF86936}"/>
              </a:ext>
            </a:extLst>
          </p:cNvPr>
          <p:cNvSpPr txBox="1"/>
          <p:nvPr/>
        </p:nvSpPr>
        <p:spPr>
          <a:xfrm>
            <a:off x="2912500" y="3508130"/>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 name="TextBox 16">
            <a:extLst>
              <a:ext uri="{FF2B5EF4-FFF2-40B4-BE49-F238E27FC236}">
                <a16:creationId xmlns:a16="http://schemas.microsoft.com/office/drawing/2014/main" id="{49D8B27C-36D5-42F4-A127-2A2CB6A176F0}"/>
              </a:ext>
            </a:extLst>
          </p:cNvPr>
          <p:cNvSpPr txBox="1"/>
          <p:nvPr/>
        </p:nvSpPr>
        <p:spPr>
          <a:xfrm>
            <a:off x="3719865" y="349045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0B5DC620-8A8E-4015-8A4A-8CB2FE956586}"/>
              </a:ext>
            </a:extLst>
          </p:cNvPr>
          <p:cNvSpPr txBox="1"/>
          <p:nvPr/>
        </p:nvSpPr>
        <p:spPr>
          <a:xfrm>
            <a:off x="1379199" y="245631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97A43834-F237-4A1B-AC31-300C62AF0E04}"/>
              </a:ext>
            </a:extLst>
          </p:cNvPr>
          <p:cNvSpPr txBox="1"/>
          <p:nvPr/>
        </p:nvSpPr>
        <p:spPr>
          <a:xfrm>
            <a:off x="1386301" y="1783772"/>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0E146583-F3A4-4926-A26A-1C2937698681}"/>
              </a:ext>
            </a:extLst>
          </p:cNvPr>
          <p:cNvSpPr txBox="1"/>
          <p:nvPr/>
        </p:nvSpPr>
        <p:spPr>
          <a:xfrm>
            <a:off x="1394126" y="121666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 name="십자형 8">
            <a:extLst>
              <a:ext uri="{FF2B5EF4-FFF2-40B4-BE49-F238E27FC236}">
                <a16:creationId xmlns:a16="http://schemas.microsoft.com/office/drawing/2014/main" id="{63693B73-6C57-4C29-B646-1A8F75631DFA}"/>
              </a:ext>
            </a:extLst>
          </p:cNvPr>
          <p:cNvSpPr/>
          <p:nvPr/>
        </p:nvSpPr>
        <p:spPr>
          <a:xfrm rot="2700000">
            <a:off x="2206869" y="2602523"/>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십자형 21">
            <a:extLst>
              <a:ext uri="{FF2B5EF4-FFF2-40B4-BE49-F238E27FC236}">
                <a16:creationId xmlns:a16="http://schemas.microsoft.com/office/drawing/2014/main" id="{668D3C46-3254-45C4-B228-5A4A1C92FAB2}"/>
              </a:ext>
            </a:extLst>
          </p:cNvPr>
          <p:cNvSpPr/>
          <p:nvPr/>
        </p:nvSpPr>
        <p:spPr>
          <a:xfrm rot="2700000">
            <a:off x="2904321" y="1948230"/>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십자형 22">
            <a:extLst>
              <a:ext uri="{FF2B5EF4-FFF2-40B4-BE49-F238E27FC236}">
                <a16:creationId xmlns:a16="http://schemas.microsoft.com/office/drawing/2014/main" id="{25E0CD6C-D14D-46E4-BD2D-82AF5E159245}"/>
              </a:ext>
            </a:extLst>
          </p:cNvPr>
          <p:cNvSpPr/>
          <p:nvPr/>
        </p:nvSpPr>
        <p:spPr>
          <a:xfrm rot="2700000">
            <a:off x="3578447" y="1351951"/>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1047AE62-B0C0-4EF9-A1AF-178D44732E24}"/>
              </a:ext>
            </a:extLst>
          </p:cNvPr>
          <p:cNvCxnSpPr/>
          <p:nvPr/>
        </p:nvCxnSpPr>
        <p:spPr>
          <a:xfrm flipH="1">
            <a:off x="1512277" y="1143000"/>
            <a:ext cx="2558561" cy="24354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EB77F47-6157-43D8-A56E-CEBD09DC4990}"/>
              </a:ext>
            </a:extLst>
          </p:cNvPr>
          <p:cNvSpPr txBox="1"/>
          <p:nvPr/>
        </p:nvSpPr>
        <p:spPr>
          <a:xfrm>
            <a:off x="5597988" y="1308686"/>
            <a:ext cx="1685077"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 = 1</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wx</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b</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w = 0</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28" name="직선 연결선 27">
            <a:extLst>
              <a:ext uri="{FF2B5EF4-FFF2-40B4-BE49-F238E27FC236}">
                <a16:creationId xmlns:a16="http://schemas.microsoft.com/office/drawing/2014/main" id="{D1924126-C5DD-4F03-AEEC-6F561D8A4E3C}"/>
              </a:ext>
            </a:extLst>
          </p:cNvPr>
          <p:cNvCxnSpPr>
            <a:cxnSpLocks/>
          </p:cNvCxnSpPr>
          <p:nvPr/>
        </p:nvCxnSpPr>
        <p:spPr>
          <a:xfrm flipH="1">
            <a:off x="556177" y="3401624"/>
            <a:ext cx="466431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F17363-8FB7-4910-B0D1-ED9208FCDDB5}"/>
                  </a:ext>
                </a:extLst>
              </p:cNvPr>
              <p:cNvSpPr txBox="1"/>
              <p:nvPr/>
            </p:nvSpPr>
            <p:spPr>
              <a:xfrm>
                <a:off x="5419229" y="3789268"/>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5" name="TextBox 14">
                <a:extLst>
                  <a:ext uri="{FF2B5EF4-FFF2-40B4-BE49-F238E27FC236}">
                    <a16:creationId xmlns:a16="http://schemas.microsoft.com/office/drawing/2014/main" id="{76F17363-8FB7-4910-B0D1-ED9208FCDDB5}"/>
                  </a:ext>
                </a:extLst>
              </p:cNvPr>
              <p:cNvSpPr txBox="1">
                <a:spLocks noRot="1" noChangeAspect="1" noMove="1" noResize="1" noEditPoints="1" noAdjustHandles="1" noChangeArrowheads="1" noChangeShapeType="1" noTextEdit="1"/>
              </p:cNvSpPr>
              <p:nvPr/>
            </p:nvSpPr>
            <p:spPr>
              <a:xfrm>
                <a:off x="5419229" y="3789268"/>
                <a:ext cx="1885003" cy="921984"/>
              </a:xfrm>
              <a:prstGeom prst="rect">
                <a:avLst/>
              </a:prstGeom>
              <a:blipFill>
                <a:blip r:embed="rId3"/>
                <a:stretch>
                  <a:fillRect/>
                </a:stretch>
              </a:blipFill>
            </p:spPr>
            <p:txBody>
              <a:bodyPr/>
              <a:lstStyle/>
              <a:p>
                <a:r>
                  <a:rPr lang="ko-KR" altLang="en-US">
                    <a:noFill/>
                  </a:rPr>
                  <a:t> </a:t>
                </a:r>
              </a:p>
            </p:txBody>
          </p:sp>
        </mc:Fallback>
      </mc:AlternateContent>
      <p:cxnSp>
        <p:nvCxnSpPr>
          <p:cNvPr id="24" name="직선 연결선 23">
            <a:extLst>
              <a:ext uri="{FF2B5EF4-FFF2-40B4-BE49-F238E27FC236}">
                <a16:creationId xmlns:a16="http://schemas.microsoft.com/office/drawing/2014/main" id="{4D9B2103-4A92-437F-B660-FC0B5EA5D9F4}"/>
              </a:ext>
            </a:extLst>
          </p:cNvPr>
          <p:cNvCxnSpPr/>
          <p:nvPr/>
        </p:nvCxnSpPr>
        <p:spPr>
          <a:xfrm>
            <a:off x="3063174" y="2105956"/>
            <a:ext cx="0" cy="1295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E0445527-3B4C-48ED-BDBB-AE952A8BE4EC}"/>
              </a:ext>
            </a:extLst>
          </p:cNvPr>
          <p:cNvCxnSpPr>
            <a:cxnSpLocks/>
          </p:cNvCxnSpPr>
          <p:nvPr/>
        </p:nvCxnSpPr>
        <p:spPr>
          <a:xfrm>
            <a:off x="2342796" y="2781166"/>
            <a:ext cx="11463" cy="620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1CE61B5F-9629-41E5-BC53-C0611B570C57}"/>
              </a:ext>
            </a:extLst>
          </p:cNvPr>
          <p:cNvCxnSpPr>
            <a:cxnSpLocks/>
            <a:stCxn id="23" idx="0"/>
          </p:cNvCxnSpPr>
          <p:nvPr/>
        </p:nvCxnSpPr>
        <p:spPr>
          <a:xfrm>
            <a:off x="3848830" y="1398148"/>
            <a:ext cx="17810" cy="2012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E8CF8E-4CC5-42F9-9164-1840D08AF173}"/>
              </a:ext>
            </a:extLst>
          </p:cNvPr>
          <p:cNvSpPr txBox="1"/>
          <p:nvPr/>
        </p:nvSpPr>
        <p:spPr>
          <a:xfrm>
            <a:off x="8013700" y="1274466"/>
            <a:ext cx="1848839" cy="1938992"/>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y_hat=0,0,0</a:t>
            </a:r>
          </a:p>
          <a:p>
            <a:pPr algn="l"/>
            <a:r>
              <a:rPr lang="ko-KR" altLang="en-US" sz="2400">
                <a:solidFill>
                  <a:schemeClr val="tx1"/>
                </a:solidFill>
                <a:latin typeface="고도 M" panose="02000503000000020004" pitchFamily="2" charset="-127"/>
                <a:ea typeface="고도 M" panose="02000503000000020004" pitchFamily="2" charset="-127"/>
              </a:rPr>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8417C3-348E-4702-AE54-620D57DBCE1E}"/>
                  </a:ext>
                </a:extLst>
              </p:cNvPr>
              <p:cNvSpPr txBox="1"/>
              <p:nvPr/>
            </p:nvSpPr>
            <p:spPr>
              <a:xfrm>
                <a:off x="5137875" y="4877143"/>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928417C3-348E-4702-AE54-620D57DBCE1E}"/>
                  </a:ext>
                </a:extLst>
              </p:cNvPr>
              <p:cNvSpPr txBox="1">
                <a:spLocks noRot="1" noChangeAspect="1" noMove="1" noResize="1" noEditPoints="1" noAdjustHandles="1" noChangeArrowheads="1" noChangeShapeType="1" noTextEdit="1"/>
              </p:cNvSpPr>
              <p:nvPr/>
            </p:nvSpPr>
            <p:spPr>
              <a:xfrm>
                <a:off x="5137875" y="4877143"/>
                <a:ext cx="2998963" cy="1344342"/>
              </a:xfrm>
              <a:prstGeom prst="rect">
                <a:avLst/>
              </a:prstGeom>
              <a:blipFill>
                <a:blip r:embed="rId4"/>
                <a:stretch>
                  <a:fillRect/>
                </a:stretch>
              </a:blipFill>
            </p:spPr>
            <p:txBody>
              <a:bodyPr/>
              <a:lstStyle/>
              <a:p>
                <a:r>
                  <a:rPr lang="ko-KR" altLang="en-US">
                    <a:noFill/>
                  </a:rPr>
                  <a:t> </a:t>
                </a:r>
              </a:p>
            </p:txBody>
          </p:sp>
        </mc:Fallback>
      </mc:AlternateContent>
      <p:sp>
        <p:nvSpPr>
          <p:cNvPr id="34" name="TextBox 33">
            <a:extLst>
              <a:ext uri="{FF2B5EF4-FFF2-40B4-BE49-F238E27FC236}">
                <a16:creationId xmlns:a16="http://schemas.microsoft.com/office/drawing/2014/main" id="{88CF9BDF-F558-4D57-9EFD-67E6F373822B}"/>
              </a:ext>
            </a:extLst>
          </p:cNvPr>
          <p:cNvSpPr txBox="1"/>
          <p:nvPr/>
        </p:nvSpPr>
        <p:spPr>
          <a:xfrm>
            <a:off x="1745693" y="4352192"/>
            <a:ext cx="210666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 + 4 + 9) / 6</a:t>
            </a:r>
          </a:p>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3C5A3EE8-EF14-4AD4-9D42-D5AB87CE09DD}"/>
              </a:ext>
            </a:extLst>
          </p:cNvPr>
          <p:cNvSpPr txBox="1"/>
          <p:nvPr/>
        </p:nvSpPr>
        <p:spPr>
          <a:xfrm>
            <a:off x="7939454" y="3986342"/>
            <a:ext cx="800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SGD</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3A58BDD7-658E-4ECD-8D22-1716F753F428}"/>
              </a:ext>
            </a:extLst>
          </p:cNvPr>
          <p:cNvSpPr txBox="1"/>
          <p:nvPr/>
        </p:nvSpPr>
        <p:spPr>
          <a:xfrm>
            <a:off x="8339563" y="5318481"/>
            <a:ext cx="29803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 =&gt; </a:t>
            </a:r>
            <a:r>
              <a:rPr lang="ko-KR" altLang="en-US" sz="2400">
                <a:solidFill>
                  <a:schemeClr val="tx1"/>
                </a:solidFill>
                <a:latin typeface="고도 M" panose="02000503000000020004" pitchFamily="2" charset="-127"/>
                <a:ea typeface="고도 M" panose="02000503000000020004" pitchFamily="2" charset="-127"/>
              </a:rPr>
              <a:t>배치경사하강</a:t>
            </a:r>
          </a:p>
        </p:txBody>
      </p:sp>
    </p:spTree>
    <p:extLst>
      <p:ext uri="{BB962C8B-B14F-4D97-AF65-F5344CB8AC3E}">
        <p14:creationId xmlns:p14="http://schemas.microsoft.com/office/powerpoint/2010/main" val="14112870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955253" y="3448348"/>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955253" y="3448348"/>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7071198"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7071198" y="3522085"/>
                <a:ext cx="1885003" cy="92198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7466852" y="4557035"/>
                <a:ext cx="286129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7466852" y="4557035"/>
                <a:ext cx="2861296" cy="49244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8230374" y="5123752"/>
                <a:ext cx="3293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r>
                        <a:rPr lang="en-US" altLang="ko-KR" sz="3200" b="0" i="0" smtClean="0">
                          <a:solidFill>
                            <a:schemeClr val="tx1"/>
                          </a:solidFill>
                          <a:latin typeface="Cambria Math" panose="02040503050406030204" pitchFamily="18" charset="0"/>
                          <a:ea typeface="고도 M" panose="02000503000000020004" pitchFamily="2" charset="-127"/>
                        </a:rPr>
                        <m:t>=</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sSub>
                            <m:sSubPr>
                              <m:ctrlPr>
                                <a:rPr lang="en-US" altLang="ko-KR" sz="3200" i="1">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i="1">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a:solidFill>
                                    <a:schemeClr val="tx1"/>
                                  </a:solidFill>
                                  <a:latin typeface="Cambria Math" panose="02040503050406030204" pitchFamily="18" charset="0"/>
                                  <a:ea typeface="고도 M" panose="02000503000000020004" pitchFamily="2" charset="-127"/>
                                </a:rPr>
                                <m:t>i</m:t>
                              </m:r>
                            </m:sub>
                          </m:sSub>
                        </m:e>
                      </m:d>
                      <m:r>
                        <a:rPr lang="en-US" altLang="ko-KR" sz="3200" b="0" i="0"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x</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8230374" y="5123752"/>
                <a:ext cx="3293274" cy="492443"/>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704549"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704549"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1488083"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1488083" y="3522085"/>
                <a:ext cx="1885003" cy="92198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1488083" y="4745947"/>
                <a:ext cx="3328604"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en-US" altLang="ko-KR" sz="32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1488083" y="4745947"/>
                <a:ext cx="3328604" cy="9848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6634903" y="3233742"/>
                <a:ext cx="3217997"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1</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6634903" y="3233742"/>
                <a:ext cx="3217997" cy="134434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AA30DE-2DB8-4C26-9EB0-3ADA6D5BE8D8}"/>
                  </a:ext>
                </a:extLst>
              </p:cNvPr>
              <p:cNvSpPr txBox="1"/>
              <p:nvPr/>
            </p:nvSpPr>
            <p:spPr>
              <a:xfrm>
                <a:off x="6597398" y="1709637"/>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9AAA30DE-2DB8-4C26-9EB0-3ADA6D5BE8D8}"/>
                  </a:ext>
                </a:extLst>
              </p:cNvPr>
              <p:cNvSpPr txBox="1">
                <a:spLocks noRot="1" noChangeAspect="1" noMove="1" noResize="1" noEditPoints="1" noAdjustHandles="1" noChangeArrowheads="1" noChangeShapeType="1" noTextEdit="1"/>
              </p:cNvSpPr>
              <p:nvPr/>
            </p:nvSpPr>
            <p:spPr>
              <a:xfrm>
                <a:off x="6597398" y="1709637"/>
                <a:ext cx="2998963" cy="1344342"/>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C3D4FBC-BF40-4580-B4B0-D275B1ECA74D}"/>
                  </a:ext>
                </a:extLst>
              </p:cNvPr>
              <p:cNvSpPr txBox="1"/>
              <p:nvPr/>
            </p:nvSpPr>
            <p:spPr>
              <a:xfrm>
                <a:off x="6634903" y="4757847"/>
                <a:ext cx="3330078"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2</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EC3D4FBC-BF40-4580-B4B0-D275B1ECA74D}"/>
                  </a:ext>
                </a:extLst>
              </p:cNvPr>
              <p:cNvSpPr txBox="1">
                <a:spLocks noRot="1" noChangeAspect="1" noMove="1" noResize="1" noEditPoints="1" noAdjustHandles="1" noChangeArrowheads="1" noChangeShapeType="1" noTextEdit="1"/>
              </p:cNvSpPr>
              <p:nvPr/>
            </p:nvSpPr>
            <p:spPr>
              <a:xfrm>
                <a:off x="6634903" y="4757847"/>
                <a:ext cx="3330078" cy="1344342"/>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429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25A3B-41B2-4499-A0A8-BAC2F06687EA}"/>
              </a:ext>
            </a:extLst>
          </p:cNvPr>
          <p:cNvSpPr txBox="1"/>
          <p:nvPr/>
        </p:nvSpPr>
        <p:spPr>
          <a:xfrm>
            <a:off x="4643341" y="1158268"/>
            <a:ext cx="1709122" cy="461665"/>
          </a:xfrm>
          <a:prstGeom prst="rect">
            <a:avLst/>
          </a:prstGeom>
          <a:noFill/>
        </p:spPr>
        <p:txBody>
          <a:bodyPr wrap="none" rtlCol="0">
            <a:spAutoFit/>
          </a:bodyPr>
          <a:lstStyle/>
          <a:p>
            <a:pPr algn="l"/>
            <a:r>
              <a:rPr lang="en-US" altLang="ko-KR" sz="2400">
                <a:solidFill>
                  <a:schemeClr val="tx1"/>
                </a:solidFill>
                <a:latin typeface="고도 B" panose="02000503000000020004" pitchFamily="2" charset="-127"/>
                <a:ea typeface="고도 B" panose="02000503000000020004" pitchFamily="2" charset="-127"/>
              </a:rPr>
              <a:t>y = wx + b</a:t>
            </a:r>
            <a:endParaRPr lang="ko-KR" altLang="en-US" sz="2400">
              <a:solidFill>
                <a:schemeClr val="tx1"/>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546528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211015" y="1805122"/>
            <a:ext cx="12652131" cy="3416320"/>
          </a:xfrm>
          <a:prstGeom prst="rect">
            <a:avLst/>
          </a:prstGeom>
          <a:solidFill>
            <a:srgbClr val="E2E2F6"/>
          </a:solidFill>
        </p:spPr>
        <p:txBody>
          <a:bodyPr wrap="square">
            <a:spAutoFit/>
          </a:bodyPr>
          <a:lstStyle/>
          <a:p>
            <a:r>
              <a:rPr lang="en-US" altLang="ko-KR" sz="2400">
                <a:solidFill>
                  <a:schemeClr val="tx1"/>
                </a:solidFill>
                <a:latin typeface="Consolas" panose="020B0609020204030204" pitchFamily="49" charset="0"/>
              </a:rPr>
              <a:t>def forpass(self, x):</a:t>
            </a:r>
          </a:p>
          <a:p>
            <a:r>
              <a:rPr lang="en-US" altLang="ko-KR" sz="2400">
                <a:solidFill>
                  <a:schemeClr val="tx1"/>
                </a:solidFill>
                <a:latin typeface="Consolas" panose="020B0609020204030204" pitchFamily="49" charset="0"/>
              </a:rPr>
              <a:t>    z = np.dot(x, self.w) + self.b    # </a:t>
            </a:r>
            <a:r>
              <a:rPr lang="ko-KR" altLang="en-US" sz="2400">
                <a:solidFill>
                  <a:schemeClr val="tx1"/>
                </a:solidFill>
                <a:latin typeface="Consolas" panose="020B0609020204030204" pitchFamily="49" charset="0"/>
              </a:rPr>
              <a:t>선형 출력을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z                          # (m,30)(30,1) = (m,1)</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def backprop(self, x, err):</a:t>
            </a:r>
          </a:p>
          <a:p>
            <a:r>
              <a:rPr lang="en-US" altLang="ko-KR" sz="2400">
                <a:solidFill>
                  <a:schemeClr val="tx1"/>
                </a:solidFill>
                <a:latin typeface="Consolas" panose="020B0609020204030204" pitchFamily="49" charset="0"/>
              </a:rPr>
              <a:t>    m = len(x)</a:t>
            </a:r>
          </a:p>
          <a:p>
            <a:r>
              <a:rPr lang="en-US" altLang="ko-KR" sz="2400">
                <a:solidFill>
                  <a:schemeClr val="tx1"/>
                </a:solidFill>
                <a:latin typeface="Consolas" panose="020B0609020204030204" pitchFamily="49" charset="0"/>
              </a:rPr>
              <a:t>    w_grad = np.dot(x.T, err) / m     # (n,364)(364,1) = (n,1)</a:t>
            </a:r>
          </a:p>
          <a:p>
            <a:r>
              <a:rPr lang="en-US" altLang="ko-KR" sz="2400">
                <a:solidFill>
                  <a:schemeClr val="tx1"/>
                </a:solidFill>
                <a:latin typeface="Consolas" panose="020B0609020204030204" pitchFamily="49" charset="0"/>
              </a:rPr>
              <a:t>    b_grad = np.sum(err) / m          # </a:t>
            </a:r>
            <a:r>
              <a:rPr lang="ko-KR" altLang="en-US" sz="2400">
                <a:solidFill>
                  <a:schemeClr val="tx1"/>
                </a:solidFill>
                <a:latin typeface="Consolas" panose="020B0609020204030204" pitchFamily="49" charset="0"/>
              </a:rPr>
              <a:t>절편에 대한 그래디언트를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w_grad, b_grad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5705003" y="83060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6085896" y="1335334"/>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5B159BA-484F-49E4-A74E-B5DCF55A4052}"/>
              </a:ext>
            </a:extLst>
          </p:cNvPr>
          <p:cNvSpPr/>
          <p:nvPr/>
        </p:nvSpPr>
        <p:spPr>
          <a:xfrm>
            <a:off x="-2643743" y="1335334"/>
            <a:ext cx="8635665" cy="501675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인덱스를 섞습니다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 = self.forpass(x[i])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self.activation(z)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-(y[i] - a)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w_grad, b_grad = self.backprop(x[i],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w_grad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self.b -= b_grad                   # </a:t>
            </a:r>
            <a:r>
              <a:rPr lang="ko-KR" altLang="en-US">
                <a:solidFill>
                  <a:schemeClr val="tx1"/>
                </a:solidFill>
                <a:latin typeface="Consolas" panose="020B0609020204030204" pitchFamily="49" charset="0"/>
              </a:rPr>
              <a:t>절편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안전한 로그 계산을 위해 클리핑한 후 손실을 누적합니다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np.clip(a, 1e-10, 1-1e-10)</a:t>
            </a: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740122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2204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2856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5075349"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F997A9CA-71EF-4E14-B1C6-715000B703AE}"/>
              </a:ext>
            </a:extLst>
          </p:cNvPr>
          <p:cNvCxnSpPr/>
          <p:nvPr/>
        </p:nvCxnSpPr>
        <p:spPr>
          <a:xfrm>
            <a:off x="5075349"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18EC57D-60E9-4FFC-9080-D06D0D4E8711}"/>
              </a:ext>
            </a:extLst>
          </p:cNvPr>
          <p:cNvCxnSpPr>
            <a:cxnSpLocks/>
          </p:cNvCxnSpPr>
          <p:nvPr/>
        </p:nvCxnSpPr>
        <p:spPr>
          <a:xfrm>
            <a:off x="5089636"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6451618"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6421635"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EC9036B5-09D1-4A67-BC20-A217E92DE0AE}"/>
              </a:ext>
            </a:extLst>
          </p:cNvPr>
          <p:cNvCxnSpPr>
            <a:cxnSpLocks/>
          </p:cNvCxnSpPr>
          <p:nvPr/>
        </p:nvCxnSpPr>
        <p:spPr>
          <a:xfrm>
            <a:off x="7036033"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22840DE6-7EA4-40D6-BA1D-5799BB7B1D79}"/>
              </a:ext>
            </a:extLst>
          </p:cNvPr>
          <p:cNvCxnSpPr/>
          <p:nvPr/>
        </p:nvCxnSpPr>
        <p:spPr>
          <a:xfrm>
            <a:off x="4482967"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BEE00EE2-20F5-4486-B94E-5408F127C58E}"/>
              </a:ext>
            </a:extLst>
          </p:cNvPr>
          <p:cNvCxnSpPr/>
          <p:nvPr/>
        </p:nvCxnSpPr>
        <p:spPr>
          <a:xfrm>
            <a:off x="7028304"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5564518"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6291984"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5592928"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6320394"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a:endCxn id="93" idx="0"/>
          </p:cNvCxnSpPr>
          <p:nvPr/>
        </p:nvCxnSpPr>
        <p:spPr>
          <a:xfrm>
            <a:off x="5658030" y="4020289"/>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a:endCxn id="95" idx="0"/>
          </p:cNvCxnSpPr>
          <p:nvPr/>
        </p:nvCxnSpPr>
        <p:spPr>
          <a:xfrm>
            <a:off x="5686440" y="5223902"/>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87525" y="4488704"/>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604886" y="4506289"/>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13427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597877" y="2282704"/>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9623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10406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&amp;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4042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&amp;</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4477472"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5853741"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7289117" y="4676976"/>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4966641"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5694107"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6460410"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7187876"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p:cNvCxnSpPr>
          <p:nvPr/>
        </p:nvCxnSpPr>
        <p:spPr>
          <a:xfrm flipV="1">
            <a:off x="5060153" y="4394156"/>
            <a:ext cx="820977" cy="189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p:cNvCxnSpPr>
          <p:nvPr/>
        </p:nvCxnSpPr>
        <p:spPr>
          <a:xfrm flipV="1">
            <a:off x="6553922" y="4418601"/>
            <a:ext cx="735195" cy="164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18966" y="4446142"/>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895786" y="4418601"/>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39636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1413051" y="1413628"/>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062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33284133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a:cxnSpLocks/>
          </p:cNvCxnSpPr>
          <p:nvPr/>
        </p:nvCxnSpPr>
        <p:spPr>
          <a:xfrm flipH="1">
            <a:off x="976814" y="1422278"/>
            <a:ext cx="1688284" cy="22099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5194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602458"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2209127"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3083963" y="2215662"/>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602458"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2209127"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356314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602458"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2209127"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356314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602458"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2209127"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356314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602458"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2209127"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356314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4FD71DA-ECB2-4D61-BC5A-BB65A484AD1D}"/>
              </a:ext>
            </a:extLst>
          </p:cNvPr>
          <p:cNvSpPr/>
          <p:nvPr/>
        </p:nvSpPr>
        <p:spPr>
          <a:xfrm>
            <a:off x="4917159"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18DF58E-DCED-4498-9B76-9CFD3BE9D39C}"/>
              </a:ext>
            </a:extLst>
          </p:cNvPr>
          <p:cNvSpPr/>
          <p:nvPr/>
        </p:nvSpPr>
        <p:spPr>
          <a:xfrm>
            <a:off x="4917159"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0AA0C2AC-2C8E-439F-91AD-5BD264E33124}"/>
              </a:ext>
            </a:extLst>
          </p:cNvPr>
          <p:cNvSpPr/>
          <p:nvPr/>
        </p:nvSpPr>
        <p:spPr>
          <a:xfrm>
            <a:off x="4917159"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6AA0C12-A536-4E27-BBE5-C141DFB02226}"/>
              </a:ext>
            </a:extLst>
          </p:cNvPr>
          <p:cNvSpPr/>
          <p:nvPr/>
        </p:nvSpPr>
        <p:spPr>
          <a:xfrm>
            <a:off x="4917159"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980F488-2BE3-498D-B64E-6E80C027C4AA}"/>
              </a:ext>
            </a:extLst>
          </p:cNvPr>
          <p:cNvSpPr/>
          <p:nvPr/>
        </p:nvSpPr>
        <p:spPr>
          <a:xfrm>
            <a:off x="646469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98B59FC-FF5D-41F1-B27E-893DB8AADE97}"/>
              </a:ext>
            </a:extLst>
          </p:cNvPr>
          <p:cNvSpPr/>
          <p:nvPr/>
        </p:nvSpPr>
        <p:spPr>
          <a:xfrm>
            <a:off x="646469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842AF4A-F38B-4006-8B39-62F43DED45B6}"/>
              </a:ext>
            </a:extLst>
          </p:cNvPr>
          <p:cNvSpPr/>
          <p:nvPr/>
        </p:nvSpPr>
        <p:spPr>
          <a:xfrm>
            <a:off x="646469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DCDE174-F6D6-4DDA-906D-F52DDD3AAC01}"/>
              </a:ext>
            </a:extLst>
          </p:cNvPr>
          <p:cNvSpPr/>
          <p:nvPr/>
        </p:nvSpPr>
        <p:spPr>
          <a:xfrm>
            <a:off x="646469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4FA6A5A-87D8-4A2C-9297-5F4CAC45DB73}"/>
              </a:ext>
            </a:extLst>
          </p:cNvPr>
          <p:cNvSpPr/>
          <p:nvPr/>
        </p:nvSpPr>
        <p:spPr>
          <a:xfrm>
            <a:off x="4455562" y="2199175"/>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(a|b)</a:t>
            </a: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8392DB7-AF04-402E-A3D4-3AE0AE4E4EB9}"/>
              </a:ext>
            </a:extLst>
          </p:cNvPr>
          <p:cNvSpPr/>
          <p:nvPr/>
        </p:nvSpPr>
        <p:spPr>
          <a:xfrm>
            <a:off x="5523828" y="2207418"/>
            <a:ext cx="364441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 &amp; (a|b)</a:t>
            </a:r>
            <a:endParaRPr lang="ko-KR" altLang="en-US" sz="28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FF64A70-3D9A-447E-BD6B-68006FAC00DC}"/>
              </a:ext>
            </a:extLst>
          </p:cNvPr>
          <p:cNvSpPr txBox="1"/>
          <p:nvPr/>
        </p:nvSpPr>
        <p:spPr>
          <a:xfrm>
            <a:off x="831214" y="1222823"/>
            <a:ext cx="680603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https://playground.tensorflow.org</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708500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3242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𝑧</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324255"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4081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408189" cy="276999"/>
              </a:xfrm>
              <a:prstGeom prst="rect">
                <a:avLst/>
              </a:prstGeom>
              <a:blipFill>
                <a:blip r:embed="rId9"/>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41351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413511" cy="276999"/>
              </a:xfrm>
              <a:prstGeom prst="rect">
                <a:avLst/>
              </a:prstGeom>
              <a:blipFill>
                <a:blip r:embed="rId11"/>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3838871"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oMath>
                  </m:oMathPara>
                </a14:m>
                <a:endParaRPr lang="en-US" altLang="ko-KR" sz="2000">
                  <a:solidFill>
                    <a:schemeClr val="tx1"/>
                  </a:solidFill>
                </a:endParaRPr>
              </a:p>
              <a:p>
                <a:endParaRPr lang="en-US" altLang="ko-KR" sz="2000">
                  <a:solidFill>
                    <a:schemeClr val="tx1"/>
                  </a:solidFill>
                </a:endParaRPr>
              </a:p>
              <a:p>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3838871"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260372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e>
                              </m:mr>
                            </m:m>
                          </m:e>
                        </m:eqArr>
                      </m:e>
                    </m:d>
                  </m:oMath>
                </a14:m>
                <a:r>
                  <a:rPr lang="en-US" altLang="ko-KR" sz="2000">
                    <a:solidFill>
                      <a:schemeClr val="tx1"/>
                    </a:solidFill>
                    <a:latin typeface="Consolas" panose="020B0609020204030204" pitchFamily="49" charset="0"/>
                  </a:rPr>
                  <a:t>+b=</a:t>
                </a:r>
                <a:r>
                  <a:rPr lang="en-US" altLang="ko-KR" sz="2000">
                    <a:solidFill>
                      <a:schemeClr val="tx1"/>
                    </a:solidFill>
                  </a:rPr>
                  <a:t> </a:t>
                </a:r>
                <a14:m>
                  <m:oMath xmlns:m="http://schemas.openxmlformats.org/officeDocument/2006/math">
                    <m:r>
                      <a:rPr lang="en-US" altLang="ko-KR" sz="2000" b="0" i="1" smtClean="0">
                        <a:solidFill>
                          <a:schemeClr val="tx1"/>
                        </a:solidFill>
                        <a:latin typeface="Cambria Math" panose="02040503050406030204" pitchFamily="18" charset="0"/>
                      </a:rPr>
                      <m:t>𝑧</m:t>
                    </m:r>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260372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0190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𝑤</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𝑧</m:t>
                      </m:r>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019014" cy="523220"/>
              </a:xfrm>
              <a:prstGeom prst="rect">
                <a:avLst/>
              </a:prstGeom>
              <a:blipFill>
                <a:blip r:embed="rId18"/>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059723" y="1001177"/>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2526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110684" y="101262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EBB675A-D78B-45C1-8E28-AA124387E9A6}"/>
              </a:ext>
            </a:extLst>
          </p:cNvPr>
          <p:cNvSpPr txBox="1"/>
          <p:nvPr/>
        </p:nvSpPr>
        <p:spPr>
          <a:xfrm>
            <a:off x="3675069" y="986066"/>
            <a:ext cx="2316852"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완전 연결 신경망</a:t>
            </a:r>
          </a:p>
        </p:txBody>
      </p:sp>
      <p:sp>
        <p:nvSpPr>
          <p:cNvPr id="2" name="TextBox 1">
            <a:extLst>
              <a:ext uri="{FF2B5EF4-FFF2-40B4-BE49-F238E27FC236}">
                <a16:creationId xmlns:a16="http://schemas.microsoft.com/office/drawing/2014/main" id="{0AC3E0D8-DD5B-4A0C-A234-B97E75E73B99}"/>
              </a:ext>
            </a:extLst>
          </p:cNvPr>
          <p:cNvSpPr txBox="1"/>
          <p:nvPr/>
        </p:nvSpPr>
        <p:spPr>
          <a:xfrm>
            <a:off x="5117123" y="4765431"/>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39AD8D0F-531C-48C8-8C11-A7135FEC1F0F}"/>
              </a:ext>
            </a:extLst>
          </p:cNvPr>
          <p:cNvSpPr txBox="1"/>
          <p:nvPr/>
        </p:nvSpPr>
        <p:spPr>
          <a:xfrm>
            <a:off x="6476918" y="4765430"/>
            <a:ext cx="8178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DA3EA27D-845E-48AB-A63F-EE317A844873}"/>
              </a:ext>
            </a:extLst>
          </p:cNvPr>
          <p:cNvSpPr txBox="1"/>
          <p:nvPr/>
        </p:nvSpPr>
        <p:spPr>
          <a:xfrm>
            <a:off x="9038492" y="4781116"/>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06749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06969" y="23960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992061" cy="710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89368"/>
            <a:ext cx="992061" cy="7522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30483" cy="6848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37232" y="245709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37232" y="2457096"/>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cxnSp>
        <p:nvCxnSpPr>
          <p:cNvPr id="38" name="직선 연결선 37">
            <a:extLst>
              <a:ext uri="{FF2B5EF4-FFF2-40B4-BE49-F238E27FC236}">
                <a16:creationId xmlns:a16="http://schemas.microsoft.com/office/drawing/2014/main" id="{ACF0F38C-6158-4694-A14C-58070B325B1A}"/>
              </a:ext>
            </a:extLst>
          </p:cNvPr>
          <p:cNvCxnSpPr/>
          <p:nvPr/>
        </p:nvCxnSpPr>
        <p:spPr>
          <a:xfrm>
            <a:off x="1185168" y="1102322"/>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DCD7CFD-A665-42B5-9C30-58554B8652A0}"/>
              </a:ext>
            </a:extLst>
          </p:cNvPr>
          <p:cNvCxnSpPr/>
          <p:nvPr/>
        </p:nvCxnSpPr>
        <p:spPr>
          <a:xfrm>
            <a:off x="4464699" y="110001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2780C44-E80E-4499-A912-176D2DEF5E0A}"/>
              </a:ext>
            </a:extLst>
          </p:cNvPr>
          <p:cNvSpPr txBox="1"/>
          <p:nvPr/>
        </p:nvSpPr>
        <p:spPr>
          <a:xfrm>
            <a:off x="4026311" y="4814277"/>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6" name="TextBox 45">
            <a:extLst>
              <a:ext uri="{FF2B5EF4-FFF2-40B4-BE49-F238E27FC236}">
                <a16:creationId xmlns:a16="http://schemas.microsoft.com/office/drawing/2014/main" id="{1C59131C-9D6B-4D07-8ECE-85D1D90E615B}"/>
              </a:ext>
            </a:extLst>
          </p:cNvPr>
          <p:cNvSpPr txBox="1"/>
          <p:nvPr/>
        </p:nvSpPr>
        <p:spPr>
          <a:xfrm>
            <a:off x="785497" y="4718476"/>
            <a:ext cx="806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Tree>
    <p:extLst>
      <p:ext uri="{BB962C8B-B14F-4D97-AF65-F5344CB8AC3E}">
        <p14:creationId xmlns:p14="http://schemas.microsoft.com/office/powerpoint/2010/main" val="23149218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46610" y="125885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flipV="1">
            <a:off x="4133269" y="1523668"/>
            <a:ext cx="1078038" cy="2851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
        <p:nvSpPr>
          <p:cNvPr id="73" name="TextBox 72">
            <a:extLst>
              <a:ext uri="{FF2B5EF4-FFF2-40B4-BE49-F238E27FC236}">
                <a16:creationId xmlns:a16="http://schemas.microsoft.com/office/drawing/2014/main" id="{3D4C54FF-7D9F-4242-A412-8A9ACFA26B74}"/>
              </a:ext>
            </a:extLst>
          </p:cNvPr>
          <p:cNvSpPr txBox="1"/>
          <p:nvPr/>
        </p:nvSpPr>
        <p:spPr>
          <a:xfrm>
            <a:off x="3375786" y="541836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F06CCEC9-F931-4419-9437-D23768FF5A2E}"/>
              </a:ext>
            </a:extLst>
          </p:cNvPr>
          <p:cNvSpPr txBox="1"/>
          <p:nvPr/>
        </p:nvSpPr>
        <p:spPr>
          <a:xfrm>
            <a:off x="3375786" y="585570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4" name="TextBox 103">
            <a:extLst>
              <a:ext uri="{FF2B5EF4-FFF2-40B4-BE49-F238E27FC236}">
                <a16:creationId xmlns:a16="http://schemas.microsoft.com/office/drawing/2014/main" id="{C8111B2D-1F38-4239-8560-12F307A2BDB9}"/>
              </a:ext>
            </a:extLst>
          </p:cNvPr>
          <p:cNvSpPr txBox="1"/>
          <p:nvPr/>
        </p:nvSpPr>
        <p:spPr>
          <a:xfrm>
            <a:off x="6593751" y="535191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5" name="TextBox 104">
            <a:extLst>
              <a:ext uri="{FF2B5EF4-FFF2-40B4-BE49-F238E27FC236}">
                <a16:creationId xmlns:a16="http://schemas.microsoft.com/office/drawing/2014/main" id="{ECE748CD-4448-40F9-B77A-AD28BC5C8838}"/>
              </a:ext>
            </a:extLst>
          </p:cNvPr>
          <p:cNvSpPr txBox="1"/>
          <p:nvPr/>
        </p:nvSpPr>
        <p:spPr>
          <a:xfrm>
            <a:off x="6593751" y="578925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Tree>
    <p:extLst>
      <p:ext uri="{BB962C8B-B14F-4D97-AF65-F5344CB8AC3E}">
        <p14:creationId xmlns:p14="http://schemas.microsoft.com/office/powerpoint/2010/main" val="3968085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957750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5" name="TextBox 44">
            <a:extLst>
              <a:ext uri="{FF2B5EF4-FFF2-40B4-BE49-F238E27FC236}">
                <a16:creationId xmlns:a16="http://schemas.microsoft.com/office/drawing/2014/main" id="{6A9242FF-CE24-4747-B594-F37A9DF57985}"/>
              </a:ext>
            </a:extLst>
          </p:cNvPr>
          <p:cNvSpPr txBox="1"/>
          <p:nvPr/>
        </p:nvSpPr>
        <p:spPr>
          <a:xfrm>
            <a:off x="2554264" y="1005152"/>
            <a:ext cx="4285147"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행렬곱은 교환 법칙이 존재하지 않는다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C1E0EA9E-D4F4-4ADC-A441-2EFCFD7F0B52}"/>
              </a:ext>
            </a:extLst>
          </p:cNvPr>
          <p:cNvSpPr/>
          <p:nvPr/>
        </p:nvSpPr>
        <p:spPr>
          <a:xfrm>
            <a:off x="278346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E607A4A-7D3B-4F8F-A6BF-F2AD3590727A}"/>
              </a:ext>
            </a:extLst>
          </p:cNvPr>
          <p:cNvSpPr/>
          <p:nvPr/>
        </p:nvSpPr>
        <p:spPr>
          <a:xfrm>
            <a:off x="278346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4D29CC5-7DDE-4CDD-8E43-833A7182A1EA}"/>
              </a:ext>
            </a:extLst>
          </p:cNvPr>
          <p:cNvSpPr/>
          <p:nvPr/>
        </p:nvSpPr>
        <p:spPr>
          <a:xfrm>
            <a:off x="318357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AB0030D-09C3-4C64-AE27-2F7480438521}"/>
              </a:ext>
            </a:extLst>
          </p:cNvPr>
          <p:cNvSpPr/>
          <p:nvPr/>
        </p:nvSpPr>
        <p:spPr>
          <a:xfrm>
            <a:off x="318357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8615FA-FCCB-4C46-93C0-FA35D2672F56}"/>
              </a:ext>
            </a:extLst>
          </p:cNvPr>
          <p:cNvSpPr/>
          <p:nvPr/>
        </p:nvSpPr>
        <p:spPr>
          <a:xfrm>
            <a:off x="375023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B73F7EB-2963-4023-93E9-B924CA208BD4}"/>
              </a:ext>
            </a:extLst>
          </p:cNvPr>
          <p:cNvSpPr/>
          <p:nvPr/>
        </p:nvSpPr>
        <p:spPr>
          <a:xfrm>
            <a:off x="375023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C6403D-E1AD-4F9B-A807-6F4A45E82BBA}"/>
              </a:ext>
            </a:extLst>
          </p:cNvPr>
          <p:cNvSpPr/>
          <p:nvPr/>
        </p:nvSpPr>
        <p:spPr>
          <a:xfrm>
            <a:off x="415034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640A6AC-666B-4648-9B44-3A51B37E1678}"/>
              </a:ext>
            </a:extLst>
          </p:cNvPr>
          <p:cNvSpPr/>
          <p:nvPr/>
        </p:nvSpPr>
        <p:spPr>
          <a:xfrm>
            <a:off x="415034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C1C5C65-9B26-4446-AD99-379410183651}"/>
              </a:ext>
            </a:extLst>
          </p:cNvPr>
          <p:cNvSpPr/>
          <p:nvPr/>
        </p:nvSpPr>
        <p:spPr>
          <a:xfrm>
            <a:off x="478619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DCD59DD-A2A2-4E76-96AC-FC360BBE070A}"/>
              </a:ext>
            </a:extLst>
          </p:cNvPr>
          <p:cNvSpPr/>
          <p:nvPr/>
        </p:nvSpPr>
        <p:spPr>
          <a:xfrm>
            <a:off x="478619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E44E789D-4F63-47F4-8C4F-A14C5930F4A4}"/>
              </a:ext>
            </a:extLst>
          </p:cNvPr>
          <p:cNvSpPr/>
          <p:nvPr/>
        </p:nvSpPr>
        <p:spPr>
          <a:xfrm>
            <a:off x="518630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AD4FC9B-C671-4598-99E7-6EA889F142D2}"/>
              </a:ext>
            </a:extLst>
          </p:cNvPr>
          <p:cNvSpPr/>
          <p:nvPr/>
        </p:nvSpPr>
        <p:spPr>
          <a:xfrm>
            <a:off x="518630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C7A4224A-358A-4413-9198-76ADA4003288}"/>
              </a:ext>
            </a:extLst>
          </p:cNvPr>
          <p:cNvSpPr txBox="1"/>
          <p:nvPr/>
        </p:nvSpPr>
        <p:spPr>
          <a:xfrm>
            <a:off x="3046233" y="2865169"/>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2F45B37D-D6E2-4F52-93E3-966CE97DA579}"/>
              </a:ext>
            </a:extLst>
          </p:cNvPr>
          <p:cNvSpPr txBox="1"/>
          <p:nvPr/>
        </p:nvSpPr>
        <p:spPr>
          <a:xfrm>
            <a:off x="3914603" y="2858266"/>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06AA2E0-091A-4993-9D94-A71E9C85325B}"/>
                  </a:ext>
                </a:extLst>
              </p:cNvPr>
              <p:cNvSpPr txBox="1"/>
              <p:nvPr/>
            </p:nvSpPr>
            <p:spPr>
              <a:xfrm>
                <a:off x="3432859" y="2782669"/>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79" name="TextBox 78">
                <a:extLst>
                  <a:ext uri="{FF2B5EF4-FFF2-40B4-BE49-F238E27FC236}">
                    <a16:creationId xmlns:a16="http://schemas.microsoft.com/office/drawing/2014/main" id="{C06AA2E0-091A-4993-9D94-A71E9C85325B}"/>
                  </a:ext>
                </a:extLst>
              </p:cNvPr>
              <p:cNvSpPr txBox="1">
                <a:spLocks noRot="1" noChangeAspect="1" noMove="1" noResize="1" noEditPoints="1" noAdjustHandles="1" noChangeArrowheads="1" noChangeShapeType="1" noTextEdit="1"/>
              </p:cNvSpPr>
              <p:nvPr/>
            </p:nvSpPr>
            <p:spPr>
              <a:xfrm>
                <a:off x="3432859" y="2782669"/>
                <a:ext cx="455574" cy="646331"/>
              </a:xfrm>
              <a:prstGeom prst="rect">
                <a:avLst/>
              </a:prstGeom>
              <a:blipFill>
                <a:blip r:embed="rId3"/>
                <a:stretch>
                  <a:fillRect/>
                </a:stretch>
              </a:blipFill>
            </p:spPr>
            <p:txBody>
              <a:bodyPr/>
              <a:lstStyle/>
              <a:p>
                <a:r>
                  <a:rPr lang="ko-KR" altLang="en-US">
                    <a:noFill/>
                  </a:rPr>
                  <a:t> </a:t>
                </a:r>
              </a:p>
            </p:txBody>
          </p:sp>
        </mc:Fallback>
      </mc:AlternateContent>
      <p:sp>
        <p:nvSpPr>
          <p:cNvPr id="80" name="직사각형 79">
            <a:extLst>
              <a:ext uri="{FF2B5EF4-FFF2-40B4-BE49-F238E27FC236}">
                <a16:creationId xmlns:a16="http://schemas.microsoft.com/office/drawing/2014/main" id="{5855F625-2102-4DB5-8FC8-61A1B843071D}"/>
              </a:ext>
            </a:extLst>
          </p:cNvPr>
          <p:cNvSpPr/>
          <p:nvPr/>
        </p:nvSpPr>
        <p:spPr>
          <a:xfrm>
            <a:off x="278346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2CBDBF1-59F0-4A21-91BF-61516EC2FA6B}"/>
              </a:ext>
            </a:extLst>
          </p:cNvPr>
          <p:cNvSpPr/>
          <p:nvPr/>
        </p:nvSpPr>
        <p:spPr>
          <a:xfrm>
            <a:off x="278346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F082D7-E161-4916-A5B4-54DC7BF898E0}"/>
              </a:ext>
            </a:extLst>
          </p:cNvPr>
          <p:cNvSpPr/>
          <p:nvPr/>
        </p:nvSpPr>
        <p:spPr>
          <a:xfrm>
            <a:off x="318357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D2CC1DF1-8337-4EF0-B16E-AEB956D0B9B9}"/>
              </a:ext>
            </a:extLst>
          </p:cNvPr>
          <p:cNvSpPr/>
          <p:nvPr/>
        </p:nvSpPr>
        <p:spPr>
          <a:xfrm>
            <a:off x="318357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73257B4-C5D5-47D4-985F-C3580069B4C2}"/>
              </a:ext>
            </a:extLst>
          </p:cNvPr>
          <p:cNvSpPr/>
          <p:nvPr/>
        </p:nvSpPr>
        <p:spPr>
          <a:xfrm>
            <a:off x="375023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A80BDDE-42DE-484A-9A12-E19950301C35}"/>
              </a:ext>
            </a:extLst>
          </p:cNvPr>
          <p:cNvSpPr/>
          <p:nvPr/>
        </p:nvSpPr>
        <p:spPr>
          <a:xfrm>
            <a:off x="375023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A571792-2D48-45B0-9A13-D86789E89BAC}"/>
              </a:ext>
            </a:extLst>
          </p:cNvPr>
          <p:cNvSpPr/>
          <p:nvPr/>
        </p:nvSpPr>
        <p:spPr>
          <a:xfrm>
            <a:off x="415034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9DE1EFC-51D9-400F-867E-903D118DC35A}"/>
              </a:ext>
            </a:extLst>
          </p:cNvPr>
          <p:cNvSpPr/>
          <p:nvPr/>
        </p:nvSpPr>
        <p:spPr>
          <a:xfrm>
            <a:off x="415034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B8CF43A-5815-427D-A996-3D8639B94047}"/>
              </a:ext>
            </a:extLst>
          </p:cNvPr>
          <p:cNvSpPr/>
          <p:nvPr/>
        </p:nvSpPr>
        <p:spPr>
          <a:xfrm>
            <a:off x="478619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32B1613-9230-4A3F-ACDA-D439856FCB9F}"/>
              </a:ext>
            </a:extLst>
          </p:cNvPr>
          <p:cNvSpPr/>
          <p:nvPr/>
        </p:nvSpPr>
        <p:spPr>
          <a:xfrm>
            <a:off x="478619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D8E078BD-50A3-4533-AAE1-EDC7DAB2236A}"/>
              </a:ext>
            </a:extLst>
          </p:cNvPr>
          <p:cNvSpPr/>
          <p:nvPr/>
        </p:nvSpPr>
        <p:spPr>
          <a:xfrm>
            <a:off x="518630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23CA822-7CEF-4E6A-9BE5-A11324300963}"/>
              </a:ext>
            </a:extLst>
          </p:cNvPr>
          <p:cNvSpPr/>
          <p:nvPr/>
        </p:nvSpPr>
        <p:spPr>
          <a:xfrm>
            <a:off x="518630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6C24F066-824E-47EC-9F05-F147E98A46D8}"/>
              </a:ext>
            </a:extLst>
          </p:cNvPr>
          <p:cNvSpPr txBox="1"/>
          <p:nvPr/>
        </p:nvSpPr>
        <p:spPr>
          <a:xfrm>
            <a:off x="3046233" y="4746723"/>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6" name="TextBox 95">
            <a:extLst>
              <a:ext uri="{FF2B5EF4-FFF2-40B4-BE49-F238E27FC236}">
                <a16:creationId xmlns:a16="http://schemas.microsoft.com/office/drawing/2014/main" id="{0201010D-0345-4472-908C-7DC4AB90C0C9}"/>
              </a:ext>
            </a:extLst>
          </p:cNvPr>
          <p:cNvSpPr txBox="1"/>
          <p:nvPr/>
        </p:nvSpPr>
        <p:spPr>
          <a:xfrm>
            <a:off x="3914603" y="4739820"/>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07E46E23-1788-4BCC-9206-0EB95AF5098A}"/>
                  </a:ext>
                </a:extLst>
              </p:cNvPr>
              <p:cNvSpPr txBox="1"/>
              <p:nvPr/>
            </p:nvSpPr>
            <p:spPr>
              <a:xfrm>
                <a:off x="3432859" y="4664223"/>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97" name="TextBox 96">
                <a:extLst>
                  <a:ext uri="{FF2B5EF4-FFF2-40B4-BE49-F238E27FC236}">
                    <a16:creationId xmlns:a16="http://schemas.microsoft.com/office/drawing/2014/main" id="{07E46E23-1788-4BCC-9206-0EB95AF5098A}"/>
                  </a:ext>
                </a:extLst>
              </p:cNvPr>
              <p:cNvSpPr txBox="1">
                <a:spLocks noRot="1" noChangeAspect="1" noMove="1" noResize="1" noEditPoints="1" noAdjustHandles="1" noChangeArrowheads="1" noChangeShapeType="1" noTextEdit="1"/>
              </p:cNvSpPr>
              <p:nvPr/>
            </p:nvSpPr>
            <p:spPr>
              <a:xfrm>
                <a:off x="3432859" y="4664223"/>
                <a:ext cx="455574" cy="646331"/>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7769" y="51162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7769" y="511624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smtClean="0">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B83BE30-0D38-418F-A429-C975FE7EDFF1}"/>
              </a:ext>
            </a:extLst>
          </p:cNvPr>
          <p:cNvSpPr txBox="1"/>
          <p:nvPr/>
        </p:nvSpPr>
        <p:spPr>
          <a:xfrm>
            <a:off x="4655791" y="4165230"/>
            <a:ext cx="29527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80" name="TextBox 79">
            <a:extLst>
              <a:ext uri="{FF2B5EF4-FFF2-40B4-BE49-F238E27FC236}">
                <a16:creationId xmlns:a16="http://schemas.microsoft.com/office/drawing/2014/main" id="{6D898505-DC49-4440-B4F2-4017E4D260CA}"/>
              </a:ext>
            </a:extLst>
          </p:cNvPr>
          <p:cNvSpPr txBox="1"/>
          <p:nvPr/>
        </p:nvSpPr>
        <p:spPr>
          <a:xfrm>
            <a:off x="-188394" y="4144050"/>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(m,30)</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CF4EEA2-B541-4DF8-A142-18CDCEE4F79F}"/>
                  </a:ext>
                </a:extLst>
              </p:cNvPr>
              <p:cNvSpPr txBox="1"/>
              <p:nvPr/>
            </p:nvSpPr>
            <p:spPr>
              <a:xfrm>
                <a:off x="1802678" y="351189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(30,2)</m:t>
                      </m:r>
                    </m:oMath>
                  </m:oMathPara>
                </a14:m>
                <a:endParaRPr lang="ko-KR" altLang="en-US" sz="2000">
                  <a:solidFill>
                    <a:schemeClr val="tx1"/>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5CF4EEA2-B541-4DF8-A142-18CDCEE4F79F}"/>
                  </a:ext>
                </a:extLst>
              </p:cNvPr>
              <p:cNvSpPr txBox="1">
                <a:spLocks noRot="1" noChangeAspect="1" noMove="1" noResize="1" noEditPoints="1" noAdjustHandles="1" noChangeArrowheads="1" noChangeShapeType="1" noTextEdit="1"/>
              </p:cNvSpPr>
              <p:nvPr/>
            </p:nvSpPr>
            <p:spPr>
              <a:xfrm>
                <a:off x="1802678" y="3511892"/>
                <a:ext cx="386575" cy="400110"/>
              </a:xfrm>
              <a:prstGeom prst="rect">
                <a:avLst/>
              </a:prstGeom>
              <a:blipFill>
                <a:blip r:embed="rId21"/>
                <a:stretch>
                  <a:fillRect l="-7937" r="-134921" b="-18182"/>
                </a:stretch>
              </a:blipFill>
            </p:spPr>
            <p:txBody>
              <a:bodyPr/>
              <a:lstStyle/>
              <a:p>
                <a:r>
                  <a:rPr lang="ko-KR" altLang="en-US">
                    <a:noFill/>
                  </a:rPr>
                  <a:t> </a:t>
                </a:r>
              </a:p>
            </p:txBody>
          </p:sp>
        </mc:Fallback>
      </mc:AlternateContent>
      <p:sp>
        <p:nvSpPr>
          <p:cNvPr id="83" name="TextBox 82">
            <a:extLst>
              <a:ext uri="{FF2B5EF4-FFF2-40B4-BE49-F238E27FC236}">
                <a16:creationId xmlns:a16="http://schemas.microsoft.com/office/drawing/2014/main" id="{0A360573-B17A-4BAF-8D61-2B03BE98641A}"/>
              </a:ext>
            </a:extLst>
          </p:cNvPr>
          <p:cNvSpPr txBox="1"/>
          <p:nvPr/>
        </p:nvSpPr>
        <p:spPr>
          <a:xfrm>
            <a:off x="2412199" y="4971623"/>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
        <p:nvSpPr>
          <p:cNvPr id="84" name="TextBox 83">
            <a:extLst>
              <a:ext uri="{FF2B5EF4-FFF2-40B4-BE49-F238E27FC236}">
                <a16:creationId xmlns:a16="http://schemas.microsoft.com/office/drawing/2014/main" id="{6DB1B355-0E4E-41F5-B0CD-E7327D706BC9}"/>
              </a:ext>
            </a:extLst>
          </p:cNvPr>
          <p:cNvSpPr txBox="1"/>
          <p:nvPr/>
        </p:nvSpPr>
        <p:spPr>
          <a:xfrm>
            <a:off x="3939253" y="4846056"/>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
        <p:nvSpPr>
          <p:cNvPr id="55" name="TextBox 54">
            <a:extLst>
              <a:ext uri="{FF2B5EF4-FFF2-40B4-BE49-F238E27FC236}">
                <a16:creationId xmlns:a16="http://schemas.microsoft.com/office/drawing/2014/main" id="{EC8C0743-7707-4534-91F7-39095CCE1EDE}"/>
              </a:ext>
            </a:extLst>
          </p:cNvPr>
          <p:cNvSpPr txBox="1"/>
          <p:nvPr/>
        </p:nvSpPr>
        <p:spPr>
          <a:xfrm>
            <a:off x="4741844" y="3719744"/>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(2,1)</a:t>
            </a:r>
            <a:endParaRPr lang="ko-KR" altLang="en-US" sz="2000">
              <a:solidFill>
                <a:schemeClr val="tx1"/>
              </a:solidFill>
              <a:latin typeface="Cambria Math" panose="02040503050406030204" pitchFamily="18" charset="0"/>
            </a:endParaRPr>
          </a:p>
        </p:txBody>
      </p:sp>
      <p:sp>
        <p:nvSpPr>
          <p:cNvPr id="62" name="TextBox 61">
            <a:extLst>
              <a:ext uri="{FF2B5EF4-FFF2-40B4-BE49-F238E27FC236}">
                <a16:creationId xmlns:a16="http://schemas.microsoft.com/office/drawing/2014/main" id="{7A455F35-A2B4-40A3-B77E-9E606EFF037C}"/>
              </a:ext>
            </a:extLst>
          </p:cNvPr>
          <p:cNvSpPr txBox="1"/>
          <p:nvPr/>
        </p:nvSpPr>
        <p:spPr>
          <a:xfrm>
            <a:off x="5601444" y="4854904"/>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3" name="TextBox 62">
            <a:extLst>
              <a:ext uri="{FF2B5EF4-FFF2-40B4-BE49-F238E27FC236}">
                <a16:creationId xmlns:a16="http://schemas.microsoft.com/office/drawing/2014/main" id="{A6808825-13A2-478E-92C2-FD2F57081574}"/>
              </a:ext>
            </a:extLst>
          </p:cNvPr>
          <p:cNvSpPr txBox="1"/>
          <p:nvPr/>
        </p:nvSpPr>
        <p:spPr>
          <a:xfrm>
            <a:off x="7203524" y="4811193"/>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4" name="TextBox 63">
            <a:extLst>
              <a:ext uri="{FF2B5EF4-FFF2-40B4-BE49-F238E27FC236}">
                <a16:creationId xmlns:a16="http://schemas.microsoft.com/office/drawing/2014/main" id="{F7696360-3AF1-4F74-AAB8-F8EAF90F49E9}"/>
              </a:ext>
            </a:extLst>
          </p:cNvPr>
          <p:cNvSpPr txBox="1"/>
          <p:nvPr/>
        </p:nvSpPr>
        <p:spPr>
          <a:xfrm>
            <a:off x="9397165" y="4646001"/>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D1CDC99-76C1-4EDC-B05B-916A5DB895B2}"/>
              </a:ext>
            </a:extLst>
          </p:cNvPr>
          <p:cNvSpPr txBox="1"/>
          <p:nvPr/>
        </p:nvSpPr>
        <p:spPr>
          <a:xfrm>
            <a:off x="5830615" y="1776289"/>
            <a:ext cx="2029708" cy="707886"/>
          </a:xfrm>
          <a:prstGeom prst="rect">
            <a:avLst/>
          </a:prstGeom>
          <a:noFill/>
        </p:spPr>
        <p:txBody>
          <a:bodyPr wrap="square" rtlCol="0">
            <a:spAutoFit/>
          </a:bodyPr>
          <a:lstStyle/>
          <a:p>
            <a:r>
              <a:rPr lang="en-US" altLang="ko-KR" sz="2000">
                <a:solidFill>
                  <a:schemeClr val="tx1"/>
                </a:solidFill>
                <a:latin typeface="Cambria Math" panose="02040503050406030204" pitchFamily="18" charset="0"/>
              </a:rPr>
              <a:t>(2,m) (m,1)</a:t>
            </a:r>
            <a:endParaRPr lang="ko-KR" altLang="en-US" sz="2000">
              <a:solidFill>
                <a:schemeClr val="tx1"/>
              </a:solidFill>
              <a:latin typeface="Cambria Math" panose="02040503050406030204" pitchFamily="18" charset="0"/>
            </a:endParaRPr>
          </a:p>
          <a:p>
            <a:pPr algn="l"/>
            <a:endParaRPr lang="ko-KR" altLang="en-US" sz="2000">
              <a:solidFill>
                <a:schemeClr val="tx1"/>
              </a:solidFill>
              <a:latin typeface="Cambria Math" panose="02040503050406030204" pitchFamily="18" charset="0"/>
            </a:endParaRPr>
          </a:p>
        </p:txBody>
      </p:sp>
    </p:spTree>
    <p:extLst>
      <p:ext uri="{BB962C8B-B14F-4D97-AF65-F5344CB8AC3E}">
        <p14:creationId xmlns:p14="http://schemas.microsoft.com/office/powerpoint/2010/main" val="41151303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37</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682316-89C5-4B79-A3EF-15B3F7DE10BE}"/>
              </a:ext>
            </a:extLst>
          </p:cNvPr>
          <p:cNvSpPr txBox="1"/>
          <p:nvPr/>
        </p:nvSpPr>
        <p:spPr>
          <a:xfrm>
            <a:off x="4735951" y="5942125"/>
            <a:ext cx="12041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(m,</a:t>
            </a:r>
            <a:r>
              <a:rPr lang="ko-KR" altLang="en-US" sz="1800">
                <a:solidFill>
                  <a:schemeClr val="tx1"/>
                </a:solidFill>
                <a:latin typeface="고도 M" panose="02000503000000020004" pitchFamily="2" charset="-127"/>
                <a:ea typeface="고도 M" panose="02000503000000020004" pitchFamily="2" charset="-127"/>
              </a:rPr>
              <a:t>뉴런수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B3DAAEAB-C408-4F65-B723-F16602A3E948}"/>
              </a:ext>
            </a:extLst>
          </p:cNvPr>
          <p:cNvSpPr txBox="1"/>
          <p:nvPr/>
        </p:nvSpPr>
        <p:spPr>
          <a:xfrm>
            <a:off x="6258864" y="4901679"/>
            <a:ext cx="1771639"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5" name="TextBox 14">
            <a:extLst>
              <a:ext uri="{FF2B5EF4-FFF2-40B4-BE49-F238E27FC236}">
                <a16:creationId xmlns:a16="http://schemas.microsoft.com/office/drawing/2014/main" id="{055C535C-BD66-458C-A164-0A55245342D9}"/>
              </a:ext>
            </a:extLst>
          </p:cNvPr>
          <p:cNvSpPr txBox="1"/>
          <p:nvPr/>
        </p:nvSpPr>
        <p:spPr>
          <a:xfrm>
            <a:off x="8013700" y="4901679"/>
            <a:ext cx="977178" cy="523220"/>
          </a:xfrm>
          <a:prstGeom prst="rect">
            <a:avLst/>
          </a:prstGeom>
          <a:noFill/>
        </p:spPr>
        <p:txBody>
          <a:bodyPr wrap="squar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(m,1)</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4287084A-0B6B-493C-962C-129F1C4F7131}"/>
              </a:ext>
            </a:extLst>
          </p:cNvPr>
          <p:cNvSpPr txBox="1"/>
          <p:nvPr/>
        </p:nvSpPr>
        <p:spPr>
          <a:xfrm>
            <a:off x="6399014" y="5630014"/>
            <a:ext cx="2541080"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,m)(m,1)</a:t>
            </a:r>
            <a:endParaRPr lang="ko-KR" altLang="en-US" sz="2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275A0CA-93D6-4C74-A54D-2104BF97FB1A}"/>
                  </a:ext>
                </a:extLst>
              </p:cNvPr>
              <p:cNvSpPr/>
              <p:nvPr/>
            </p:nvSpPr>
            <p:spPr>
              <a:xfrm>
                <a:off x="7144683" y="3246326"/>
                <a:ext cx="2088905" cy="584775"/>
              </a:xfrm>
              <a:prstGeom prst="rect">
                <a:avLst/>
              </a:prstGeom>
            </p:spPr>
            <p:txBody>
              <a:bodyPr wrap="none">
                <a:spAutoFit/>
              </a:bodyPr>
              <a:lstStyle/>
              <a:p>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𝑨</m:t>
                        </m:r>
                      </m:e>
                      <m:sub>
                        <m:r>
                          <a:rPr lang="en-US" altLang="ko-KR" sz="3200" b="1" i="1">
                            <a:solidFill>
                              <a:schemeClr val="tx1"/>
                            </a:solidFill>
                            <a:latin typeface="Cambria Math" panose="02040503050406030204" pitchFamily="18" charset="0"/>
                          </a:rPr>
                          <m:t>𝟏</m:t>
                        </m:r>
                      </m:sub>
                    </m:sSub>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𝑾</m:t>
                        </m:r>
                      </m:e>
                      <m:sub>
                        <m:r>
                          <a:rPr lang="en-US" altLang="ko-KR" sz="3200" b="1" i="1">
                            <a:solidFill>
                              <a:schemeClr val="tx1"/>
                            </a:solidFill>
                            <a:latin typeface="Cambria Math" panose="02040503050406030204" pitchFamily="18" charset="0"/>
                          </a:rPr>
                          <m:t>𝟐</m:t>
                        </m:r>
                      </m:sub>
                    </m:sSub>
                  </m:oMath>
                </a14:m>
                <a:r>
                  <a:rPr lang="en-US" altLang="ko-KR" sz="3200" b="1">
                    <a:solidFill>
                      <a:schemeClr val="tx1"/>
                    </a:solidFill>
                    <a:latin typeface="Cambria Math" panose="02040503050406030204" pitchFamily="18" charset="0"/>
                  </a:rPr>
                  <a:t>+</a:t>
                </a:r>
                <a:r>
                  <a:rPr lang="en-US" altLang="ko-KR" sz="3200" b="1">
                    <a:solidFill>
                      <a:schemeClr val="tx1"/>
                    </a:solidFill>
                  </a:rPr>
                  <a:t> </a:t>
                </a:r>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𝒃</m:t>
                        </m:r>
                      </m:e>
                      <m:sub>
                        <m:r>
                          <a:rPr lang="en-US" altLang="ko-KR" sz="3200" b="1" i="1">
                            <a:solidFill>
                              <a:schemeClr val="tx1"/>
                            </a:solidFill>
                            <a:latin typeface="Cambria Math" panose="02040503050406030204" pitchFamily="18" charset="0"/>
                          </a:rPr>
                          <m:t>𝟐</m:t>
                        </m:r>
                      </m:sub>
                    </m:sSub>
                  </m:oMath>
                </a14:m>
                <a:endParaRPr lang="ko-KR" altLang="en-US" sz="3200"/>
              </a:p>
            </p:txBody>
          </p:sp>
        </mc:Choice>
        <mc:Fallback xmlns="">
          <p:sp>
            <p:nvSpPr>
              <p:cNvPr id="3" name="직사각형 2">
                <a:extLst>
                  <a:ext uri="{FF2B5EF4-FFF2-40B4-BE49-F238E27FC236}">
                    <a16:creationId xmlns:a16="http://schemas.microsoft.com/office/drawing/2014/main" id="{1275A0CA-93D6-4C74-A54D-2104BF97FB1A}"/>
                  </a:ext>
                </a:extLst>
              </p:cNvPr>
              <p:cNvSpPr>
                <a:spLocks noRot="1" noChangeAspect="1" noMove="1" noResize="1" noEditPoints="1" noAdjustHandles="1" noChangeArrowheads="1" noChangeShapeType="1" noTextEdit="1"/>
              </p:cNvSpPr>
              <p:nvPr/>
            </p:nvSpPr>
            <p:spPr>
              <a:xfrm>
                <a:off x="7144683" y="3246326"/>
                <a:ext cx="2088905" cy="584775"/>
              </a:xfrm>
              <a:prstGeom prst="rect">
                <a:avLst/>
              </a:prstGeom>
              <a:blipFill>
                <a:blip r:embed="rId6"/>
                <a:stretch>
                  <a:fillRect t="-15789" b="-3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AC3DFA26-DC9E-4B68-B91D-7C0F878A04B3}"/>
                  </a:ext>
                </a:extLst>
              </p:cNvPr>
              <p:cNvSpPr/>
              <p:nvPr/>
            </p:nvSpPr>
            <p:spPr>
              <a:xfrm>
                <a:off x="9712037" y="3246326"/>
                <a:ext cx="228363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3200" b="1" i="1">
                          <a:solidFill>
                            <a:schemeClr val="tx1"/>
                          </a:solidFill>
                          <a:latin typeface="Cambria Math" panose="02040503050406030204" pitchFamily="18" charset="0"/>
                          <a:ea typeface="Cambria Math" panose="02040503050406030204" pitchFamily="18" charset="0"/>
                        </a:rPr>
                        <m:t>−</m:t>
                      </m:r>
                      <m:r>
                        <a:rPr lang="en-US" altLang="ko-KR" sz="3200" b="1" i="1">
                          <a:solidFill>
                            <a:schemeClr val="tx1"/>
                          </a:solidFill>
                          <a:latin typeface="Cambria Math" panose="02040503050406030204" pitchFamily="18" charset="0"/>
                        </a:rPr>
                        <m:t>(</m:t>
                      </m:r>
                      <m:r>
                        <m:rPr>
                          <m:sty m:val="p"/>
                        </m:rPr>
                        <a:rPr lang="en-US" altLang="ko-KR" sz="3200" b="1" i="1">
                          <a:solidFill>
                            <a:schemeClr val="tx1"/>
                          </a:solidFill>
                          <a:latin typeface="Cambria Math" panose="02040503050406030204" pitchFamily="18" charset="0"/>
                        </a:rPr>
                        <m:t>Y</m:t>
                      </m:r>
                      <m:r>
                        <a:rPr lang="en-US" altLang="ko-KR" sz="3200" b="1" i="1">
                          <a:solidFill>
                            <a:schemeClr val="tx1"/>
                          </a:solidFill>
                          <a:latin typeface="Cambria Math" panose="02040503050406030204" pitchFamily="18" charset="0"/>
                        </a:rPr>
                        <m:t> − </m:t>
                      </m:r>
                      <m:sSub>
                        <m:sSubPr>
                          <m:ctrlPr>
                            <a:rPr lang="en-US" altLang="ko-KR" sz="3200" b="1" i="1">
                              <a:solidFill>
                                <a:schemeClr val="tx1"/>
                              </a:solidFill>
                              <a:latin typeface="Cambria Math" panose="02040503050406030204" pitchFamily="18" charset="0"/>
                            </a:rPr>
                          </m:ctrlPr>
                        </m:sSubPr>
                        <m:e>
                          <m:r>
                            <m:rPr>
                              <m:sty m:val="p"/>
                            </m:rPr>
                            <a:rPr lang="en-US" altLang="ko-KR" sz="3200" b="1" i="1">
                              <a:solidFill>
                                <a:schemeClr val="tx1"/>
                              </a:solidFill>
                              <a:latin typeface="Cambria Math" panose="02040503050406030204" pitchFamily="18" charset="0"/>
                            </a:rPr>
                            <m:t>A</m:t>
                          </m:r>
                        </m:e>
                        <m:sub>
                          <m:r>
                            <a:rPr lang="en-US" altLang="ko-KR" sz="3200" b="1" i="1">
                              <a:solidFill>
                                <a:schemeClr val="tx1"/>
                              </a:solidFill>
                              <a:latin typeface="Cambria Math" panose="02040503050406030204" pitchFamily="18" charset="0"/>
                            </a:rPr>
                            <m:t>𝟐</m:t>
                          </m:r>
                        </m:sub>
                      </m:sSub>
                      <m:r>
                        <a:rPr lang="en-US" altLang="ko-KR" sz="3200" b="1" i="1">
                          <a:solidFill>
                            <a:schemeClr val="tx1"/>
                          </a:solidFill>
                          <a:latin typeface="Cambria Math" panose="02040503050406030204" pitchFamily="18" charset="0"/>
                        </a:rPr>
                        <m:t>)</m:t>
                      </m:r>
                    </m:oMath>
                  </m:oMathPara>
                </a14:m>
                <a:endParaRPr lang="ko-KR" altLang="en-US" sz="3200"/>
              </a:p>
            </p:txBody>
          </p:sp>
        </mc:Choice>
        <mc:Fallback xmlns="">
          <p:sp>
            <p:nvSpPr>
              <p:cNvPr id="18" name="직사각형 17">
                <a:extLst>
                  <a:ext uri="{FF2B5EF4-FFF2-40B4-BE49-F238E27FC236}">
                    <a16:creationId xmlns:a16="http://schemas.microsoft.com/office/drawing/2014/main" id="{AC3DFA26-DC9E-4B68-B91D-7C0F878A04B3}"/>
                  </a:ext>
                </a:extLst>
              </p:cNvPr>
              <p:cNvSpPr>
                <a:spLocks noRot="1" noChangeAspect="1" noMove="1" noResize="1" noEditPoints="1" noAdjustHandles="1" noChangeArrowheads="1" noChangeShapeType="1" noTextEdit="1"/>
              </p:cNvSpPr>
              <p:nvPr/>
            </p:nvSpPr>
            <p:spPr>
              <a:xfrm>
                <a:off x="9712037" y="3246326"/>
                <a:ext cx="2283638" cy="584775"/>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2454A73A-C2A0-48BA-91B4-D544C37D5FF0}"/>
              </a:ext>
            </a:extLst>
          </p:cNvPr>
          <p:cNvSpPr txBox="1"/>
          <p:nvPr/>
        </p:nvSpPr>
        <p:spPr>
          <a:xfrm>
            <a:off x="7714330" y="5966942"/>
            <a:ext cx="62549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5447282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C0B6DD40-5762-4896-9A04-8E76B24CFB7D}"/>
              </a:ext>
            </a:extLst>
          </p:cNvPr>
          <p:cNvSpPr txBox="1"/>
          <p:nvPr/>
        </p:nvSpPr>
        <p:spPr>
          <a:xfrm>
            <a:off x="5125915" y="4598303"/>
            <a:ext cx="15023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(1,m)(m,1)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870160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1244" y="512002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1244" y="5120024"/>
                <a:ext cx="386575" cy="400110"/>
              </a:xfrm>
              <a:prstGeom prst="rect">
                <a:avLst/>
              </a:prstGeom>
              <a:blipFill>
                <a:blip r:embed="rId4"/>
                <a:stretch>
                  <a:fillRect r="-3175" b="-1515"/>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FF0000"/>
                            </a:solidFill>
                            <a:latin typeface="Cambria Math" panose="02040503050406030204" pitchFamily="18" charset="0"/>
                            <a:ea typeface="Cambria Math" panose="02040503050406030204" pitchFamily="18" charset="0"/>
                          </a:rPr>
                        </m:ctrlPr>
                      </m:fPr>
                      <m:num>
                        <m:r>
                          <a:rPr lang="en-US" altLang="ko-KR" sz="2800" b="1" i="1">
                            <a:solidFill>
                              <a:srgbClr val="FF0000"/>
                            </a:solidFill>
                            <a:latin typeface="Cambria Math" panose="02040503050406030204" pitchFamily="18" charset="0"/>
                            <a:ea typeface="Cambria Math" panose="02040503050406030204" pitchFamily="18" charset="0"/>
                          </a:rPr>
                          <m:t>𝝏</m:t>
                        </m:r>
                        <m:sSub>
                          <m:sSubPr>
                            <m:ctrlPr>
                              <a:rPr lang="en-US" altLang="ko-KR" sz="2800" b="1" i="1" smtClean="0">
                                <a:solidFill>
                                  <a:srgbClr val="FF0000"/>
                                </a:solidFill>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smtClean="0">
                                <a:solidFill>
                                  <a:srgbClr val="FF0000"/>
                                </a:solidFill>
                                <a:latin typeface="Cambria Math" panose="02040503050406030204" pitchFamily="18" charset="0"/>
                                <a:ea typeface="Cambria Math" panose="02040503050406030204" pitchFamily="18" charset="0"/>
                              </a:rPr>
                              <m:t>𝟏</m:t>
                            </m:r>
                          </m:sub>
                        </m:sSub>
                      </m:num>
                      <m:den>
                        <m:r>
                          <a:rPr lang="en-US" altLang="ko-KR" sz="2800" b="1" i="1">
                            <a:solidFill>
                              <a:srgbClr val="FF0000"/>
                            </a:solidFill>
                            <a:latin typeface="Cambria Math" panose="02040503050406030204" pitchFamily="18" charset="0"/>
                            <a:ea typeface="Cambria Math" panose="02040503050406030204" pitchFamily="18" charset="0"/>
                          </a:rPr>
                          <m:t>𝝏</m:t>
                        </m:r>
                        <m:sSub>
                          <m:sSubPr>
                            <m:ctrlPr>
                              <a:rPr lang="en-US" altLang="ko-KR" sz="2800" b="1" i="1">
                                <a:solidFill>
                                  <a:srgbClr val="FF0000"/>
                                </a:solidFill>
                                <a:latin typeface="Cambria Math" panose="02040503050406030204" pitchFamily="18" charset="0"/>
                                <a:ea typeface="Cambria Math" panose="02040503050406030204" pitchFamily="18" charset="0"/>
                              </a:rPr>
                            </m:ctrlPr>
                          </m:sSubPr>
                          <m:e>
                            <m:r>
                              <a:rPr lang="en-US" altLang="ko-KR" sz="2800" b="1" i="1" smtClean="0">
                                <a:solidFill>
                                  <a:srgbClr val="FF0000"/>
                                </a:solidFill>
                                <a:latin typeface="Cambria Math" panose="02040503050406030204" pitchFamily="18" charset="0"/>
                                <a:ea typeface="Cambria Math" panose="02040503050406030204" pitchFamily="18" charset="0"/>
                              </a:rPr>
                              <m:t>𝒁</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0000"/>
                        </a:solidFill>
                        <a:latin typeface="Cambria Math" panose="02040503050406030204" pitchFamily="18" charset="0"/>
                        <a:ea typeface="Cambria Math" panose="02040503050406030204" pitchFamily="18" charset="0"/>
                      </a:rPr>
                      <m:t>(−</m:t>
                    </m:r>
                    <m:d>
                      <m:dPr>
                        <m:ctrlPr>
                          <a:rPr lang="en-US" altLang="ko-KR" sz="2800" i="1">
                            <a:solidFill>
                              <a:srgbClr val="FF0000"/>
                            </a:solidFill>
                            <a:latin typeface="Cambria Math" panose="02040503050406030204" pitchFamily="18" charset="0"/>
                            <a:ea typeface="Cambria Math" panose="02040503050406030204" pitchFamily="18" charset="0"/>
                          </a:rPr>
                        </m:ctrlPr>
                      </m:dPr>
                      <m:e>
                        <m:r>
                          <a:rPr lang="en-US" altLang="ko-KR" sz="2800" i="1">
                            <a:solidFill>
                              <a:srgbClr val="FF0000"/>
                            </a:solidFill>
                            <a:latin typeface="Cambria Math" panose="02040503050406030204" pitchFamily="18" charset="0"/>
                            <a:ea typeface="Cambria Math" panose="02040503050406030204" pitchFamily="18" charset="0"/>
                          </a:rPr>
                          <m:t>𝑌</m:t>
                        </m:r>
                        <m:r>
                          <a:rPr lang="en-US" altLang="ko-KR" sz="2800" i="1">
                            <a:solidFill>
                              <a:srgbClr val="FF0000"/>
                            </a:solidFill>
                            <a:latin typeface="Cambria Math" panose="02040503050406030204" pitchFamily="18" charset="0"/>
                            <a:ea typeface="Cambria Math" panose="02040503050406030204" pitchFamily="18" charset="0"/>
                          </a:rPr>
                          <m:t>−</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FF0000"/>
                        </a:solidFill>
                        <a:latin typeface="Cambria Math" panose="02040503050406030204" pitchFamily="18" charset="0"/>
                        <a:ea typeface="Cambria Math" panose="02040503050406030204" pitchFamily="18" charset="0"/>
                      </a:rPr>
                      <m:t>⨀</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1</m:t>
                        </m:r>
                      </m:sub>
                    </m:sSub>
                    <m:r>
                      <a:rPr lang="en-US" altLang="ko-KR" sz="2800" i="1">
                        <a:solidFill>
                          <a:srgbClr val="FF0000"/>
                        </a:solidFill>
                        <a:latin typeface="Cambria Math" panose="02040503050406030204" pitchFamily="18" charset="0"/>
                        <a:ea typeface="Cambria Math" panose="02040503050406030204" pitchFamily="18" charset="0"/>
                      </a:rPr>
                      <m:t>⨀(</m:t>
                    </m:r>
                    <m:r>
                      <m:rPr>
                        <m:nor/>
                      </m:rPr>
                      <a:rPr lang="en-US" altLang="ko-KR" sz="2800" i="1">
                        <a:solidFill>
                          <a:srgbClr val="FF0000"/>
                        </a:solidFill>
                        <a:latin typeface="Cambria Math" panose="02040503050406030204" pitchFamily="18" charset="0"/>
                        <a:ea typeface="Cambria Math" panose="02040503050406030204" pitchFamily="18" charset="0"/>
                      </a:rPr>
                      <m:t>1− </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1</m:t>
                        </m:r>
                      </m:sub>
                    </m:sSub>
                    <m:r>
                      <a:rPr lang="en-US" altLang="ko-KR" sz="2800" i="1">
                        <a:solidFill>
                          <a:srgbClr val="FF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42207" y="5407387"/>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42207" y="5407387"/>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796307" y="5353196"/>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796307" y="5353196"/>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53196"/>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53196"/>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4EA2331-B8B1-40F2-BEFB-6D152321CB54}"/>
              </a:ext>
            </a:extLst>
          </p:cNvPr>
          <p:cNvSpPr txBox="1"/>
          <p:nvPr/>
        </p:nvSpPr>
        <p:spPr>
          <a:xfrm>
            <a:off x="6304810" y="6093905"/>
            <a:ext cx="84350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92B2C6CB-D9C3-4B4D-B5AA-1A5A8D99BC7B}"/>
              </a:ext>
            </a:extLst>
          </p:cNvPr>
          <p:cNvSpPr txBox="1"/>
          <p:nvPr/>
        </p:nvSpPr>
        <p:spPr>
          <a:xfrm>
            <a:off x="6984644" y="6093905"/>
            <a:ext cx="77617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427E25C6-6360-403A-9C3C-B7C2534ED01E}"/>
              </a:ext>
            </a:extLst>
          </p:cNvPr>
          <p:cNvSpPr txBox="1"/>
          <p:nvPr/>
        </p:nvSpPr>
        <p:spPr>
          <a:xfrm>
            <a:off x="3919878" y="5951744"/>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ED09EBAF-846F-496C-8969-7239D213B91D}"/>
              </a:ext>
            </a:extLst>
          </p:cNvPr>
          <p:cNvSpPr txBox="1"/>
          <p:nvPr/>
        </p:nvSpPr>
        <p:spPr>
          <a:xfrm>
            <a:off x="6618" y="4775268"/>
            <a:ext cx="10599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(m,30)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54B49CBC-3FDD-4632-9629-E9E6255DD1F4}"/>
              </a:ext>
            </a:extLst>
          </p:cNvPr>
          <p:cNvSpPr txBox="1"/>
          <p:nvPr/>
        </p:nvSpPr>
        <p:spPr>
          <a:xfrm>
            <a:off x="2665160" y="3674507"/>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339EE955-8E32-474F-B489-D52F9A1E7534}"/>
              </a:ext>
            </a:extLst>
          </p:cNvPr>
          <p:cNvSpPr txBox="1"/>
          <p:nvPr/>
        </p:nvSpPr>
        <p:spPr>
          <a:xfrm>
            <a:off x="1418587" y="5951743"/>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9" name="TextBox 78">
            <a:extLst>
              <a:ext uri="{FF2B5EF4-FFF2-40B4-BE49-F238E27FC236}">
                <a16:creationId xmlns:a16="http://schemas.microsoft.com/office/drawing/2014/main" id="{5791429B-80C6-4F66-ADEE-4C6100AB405E}"/>
              </a:ext>
            </a:extLst>
          </p:cNvPr>
          <p:cNvSpPr txBox="1"/>
          <p:nvPr/>
        </p:nvSpPr>
        <p:spPr>
          <a:xfrm>
            <a:off x="518340" y="5930722"/>
            <a:ext cx="10599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(30,m)</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0" name="TextBox 79">
            <a:extLst>
              <a:ext uri="{FF2B5EF4-FFF2-40B4-BE49-F238E27FC236}">
                <a16:creationId xmlns:a16="http://schemas.microsoft.com/office/drawing/2014/main" id="{976ECFAB-E9D2-49FD-8E6C-8EB27A505F4F}"/>
              </a:ext>
            </a:extLst>
          </p:cNvPr>
          <p:cNvSpPr txBox="1"/>
          <p:nvPr/>
        </p:nvSpPr>
        <p:spPr>
          <a:xfrm>
            <a:off x="490478" y="3068295"/>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208874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5641BE8D-4C98-4CE3-A1BE-D414B2C4A04E}"/>
              </a:ext>
            </a:extLst>
          </p:cNvPr>
          <p:cNvSpPr/>
          <p:nvPr/>
        </p:nvSpPr>
        <p:spPr>
          <a:xfrm>
            <a:off x="6140551"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E826BDDA-C1D2-4692-AE5F-406E083995BA}"/>
              </a:ext>
            </a:extLst>
          </p:cNvPr>
          <p:cNvSpPr/>
          <p:nvPr/>
        </p:nvSpPr>
        <p:spPr>
          <a:xfrm>
            <a:off x="6141660"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99A6D29-E295-4B93-BD08-CA55ACEDC512}"/>
              </a:ext>
            </a:extLst>
          </p:cNvPr>
          <p:cNvSpPr/>
          <p:nvPr/>
        </p:nvSpPr>
        <p:spPr>
          <a:xfrm>
            <a:off x="6596175"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B048A8-64D3-4CD0-892D-AC9DA4003D8C}"/>
              </a:ext>
            </a:extLst>
          </p:cNvPr>
          <p:cNvSpPr/>
          <p:nvPr/>
        </p:nvSpPr>
        <p:spPr>
          <a:xfrm>
            <a:off x="6597284"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0DB696D-3613-4F57-8B80-D0C75EFB59DC}"/>
              </a:ext>
            </a:extLst>
          </p:cNvPr>
          <p:cNvSpPr/>
          <p:nvPr/>
        </p:nvSpPr>
        <p:spPr>
          <a:xfrm>
            <a:off x="7205794"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D50BA99-E5BF-4820-AAF5-81D99A59F146}"/>
              </a:ext>
            </a:extLst>
          </p:cNvPr>
          <p:cNvSpPr/>
          <p:nvPr/>
        </p:nvSpPr>
        <p:spPr>
          <a:xfrm>
            <a:off x="7206903"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2A608D76-DC32-4B56-81D7-2F272BB308D7}"/>
              </a:ext>
            </a:extLst>
          </p:cNvPr>
          <p:cNvSpPr/>
          <p:nvPr/>
        </p:nvSpPr>
        <p:spPr>
          <a:xfrm>
            <a:off x="7661418"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7F645DD-18E7-4E9D-9306-74550F3C481C}"/>
              </a:ext>
            </a:extLst>
          </p:cNvPr>
          <p:cNvSpPr/>
          <p:nvPr/>
        </p:nvSpPr>
        <p:spPr>
          <a:xfrm>
            <a:off x="7662527"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AF2EB41-51F3-4C56-92FA-8D51792F6DB9}"/>
              </a:ext>
            </a:extLst>
          </p:cNvPr>
          <p:cNvSpPr/>
          <p:nvPr/>
        </p:nvSpPr>
        <p:spPr>
          <a:xfrm>
            <a:off x="8343745"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EB790685-082D-4E30-9F71-E39D02F3C69B}"/>
              </a:ext>
            </a:extLst>
          </p:cNvPr>
          <p:cNvSpPr/>
          <p:nvPr/>
        </p:nvSpPr>
        <p:spPr>
          <a:xfrm>
            <a:off x="8344854"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C2BA4782-39A9-4C8B-B55D-F4BD0160806D}"/>
              </a:ext>
            </a:extLst>
          </p:cNvPr>
          <p:cNvSpPr/>
          <p:nvPr/>
        </p:nvSpPr>
        <p:spPr>
          <a:xfrm>
            <a:off x="8799369"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772E9ED-6B78-4212-921C-F17BE8446BED}"/>
              </a:ext>
            </a:extLst>
          </p:cNvPr>
          <p:cNvSpPr/>
          <p:nvPr/>
        </p:nvSpPr>
        <p:spPr>
          <a:xfrm>
            <a:off x="8800478"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5" name="TextBox 84">
            <a:extLst>
              <a:ext uri="{FF2B5EF4-FFF2-40B4-BE49-F238E27FC236}">
                <a16:creationId xmlns:a16="http://schemas.microsoft.com/office/drawing/2014/main" id="{656E0CA1-F1FC-43CB-9B4F-4D0AC38B920C}"/>
              </a:ext>
            </a:extLst>
          </p:cNvPr>
          <p:cNvSpPr txBox="1"/>
          <p:nvPr/>
        </p:nvSpPr>
        <p:spPr>
          <a:xfrm>
            <a:off x="557872" y="6250257"/>
            <a:ext cx="67839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6" name="TextBox 85">
            <a:extLst>
              <a:ext uri="{FF2B5EF4-FFF2-40B4-BE49-F238E27FC236}">
                <a16:creationId xmlns:a16="http://schemas.microsoft.com/office/drawing/2014/main" id="{4552280B-21E6-4524-B53D-7608D702B3AC}"/>
              </a:ext>
            </a:extLst>
          </p:cNvPr>
          <p:cNvSpPr txBox="1"/>
          <p:nvPr/>
        </p:nvSpPr>
        <p:spPr>
          <a:xfrm>
            <a:off x="4299950" y="2547322"/>
            <a:ext cx="131959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9629559" cy="267765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크기가 </a:t>
            </a:r>
            <a:r>
              <a:rPr lang="en-US" altLang="ko-KR">
                <a:solidFill>
                  <a:srgbClr val="000000"/>
                </a:solidFill>
                <a:latin typeface="고도 M" panose="02000503000000020004" pitchFamily="2" charset="-127"/>
                <a:ea typeface="고도 M" panose="02000503000000020004" pitchFamily="2" charset="-127"/>
              </a:rPr>
              <a:t>1</a:t>
            </a:r>
            <a:r>
              <a:rPr lang="ko-KR" altLang="en-US">
                <a:solidFill>
                  <a:srgbClr val="000000"/>
                </a:solidFill>
                <a:latin typeface="고도 M" panose="02000503000000020004" pitchFamily="2" charset="-127"/>
                <a:ea typeface="고도 M" panose="02000503000000020004" pitchFamily="2" charset="-127"/>
              </a:rPr>
              <a:t>이면 확률적 경사 하강법이 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6466514" cy="646331"/>
          </a:xfrm>
          <a:prstGeom prst="rect">
            <a:avLst/>
          </a:prstGeom>
          <a:noFill/>
        </p:spPr>
        <p:txBody>
          <a:bodyPr wrap="none" rtlCol="0">
            <a:spAutoFit/>
          </a:bodyPr>
          <a:lstStyle/>
          <a:p>
            <a:pPr lvl="0"/>
            <a:r>
              <a:rPr lang="en-US" altLang="ko-KR" sz="1800">
                <a:solidFill>
                  <a:schemeClr val="tx1"/>
                </a:solidFill>
                <a:latin typeface="고도 M" panose="02000503000000020004" pitchFamily="2" charset="-127"/>
                <a:ea typeface="고도 M" panose="02000503000000020004" pitchFamily="2" charset="-127"/>
              </a:rPr>
              <a:t>self.gen_batch(x, y) </a:t>
            </a:r>
            <a:r>
              <a:rPr lang="ko-KR" altLang="en-US" sz="1800">
                <a:solidFill>
                  <a:schemeClr val="tx1"/>
                </a:solidFill>
                <a:latin typeface="고도 M" panose="02000503000000020004" pitchFamily="2" charset="-127"/>
                <a:ea typeface="고도 M" panose="02000503000000020004" pitchFamily="2" charset="-127"/>
              </a:rPr>
              <a:t>함수를 이용하여 특정한 </a:t>
            </a:r>
            <a:r>
              <a:rPr lang="en-US" altLang="ko-KR" sz="1800">
                <a:solidFill>
                  <a:schemeClr val="tx1"/>
                </a:solidFill>
                <a:latin typeface="고도 M" panose="02000503000000020004" pitchFamily="2" charset="-127"/>
                <a:ea typeface="고도 M" panose="02000503000000020004" pitchFamily="2" charset="-127"/>
              </a:rPr>
              <a:t>range</a:t>
            </a:r>
            <a:r>
              <a:rPr lang="ko-KR" altLang="en-US" sz="1800">
                <a:solidFill>
                  <a:schemeClr val="tx1"/>
                </a:solidFill>
                <a:latin typeface="고도 M" panose="02000503000000020004" pitchFamily="2" charset="-127"/>
                <a:ea typeface="고도 M" panose="02000503000000020004" pitchFamily="2" charset="-127"/>
              </a:rPr>
              <a:t>를 추출 하여</a:t>
            </a:r>
            <a:endParaRPr lang="en-US" altLang="ko-KR" sz="1800">
              <a:solidFill>
                <a:schemeClr val="tx1"/>
              </a:solidFill>
              <a:latin typeface="고도 M" panose="02000503000000020004" pitchFamily="2" charset="-127"/>
              <a:ea typeface="고도 M" panose="02000503000000020004" pitchFamily="2" charset="-127"/>
            </a:endParaRPr>
          </a:p>
          <a:p>
            <a:pPr lvl="0"/>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9873646" cy="329320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미니배치 제너레이터 함수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gen_batch(self, x, y):</a:t>
            </a:r>
          </a:p>
          <a:p>
            <a:r>
              <a:rPr lang="en-US" altLang="ko-KR">
                <a:solidFill>
                  <a:schemeClr val="tx1"/>
                </a:solidFill>
                <a:latin typeface="Consolas" panose="020B0609020204030204" pitchFamily="49" charset="0"/>
              </a:rPr>
              <a:t>        length = len(x)</a:t>
            </a:r>
          </a:p>
          <a:p>
            <a:r>
              <a:rPr lang="en-US" altLang="ko-KR">
                <a:solidFill>
                  <a:schemeClr val="tx1"/>
                </a:solidFill>
                <a:latin typeface="Consolas" panose="020B0609020204030204" pitchFamily="49" charset="0"/>
              </a:rPr>
              <a:t>        bins = length // self.batch_size # </a:t>
            </a:r>
            <a:r>
              <a:rPr lang="ko-KR" altLang="en-US">
                <a:solidFill>
                  <a:schemeClr val="tx1"/>
                </a:solidFill>
                <a:latin typeface="Consolas" panose="020B0609020204030204" pitchFamily="49" charset="0"/>
              </a:rPr>
              <a:t>미니배치 횟수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if length % self.batch_size:</a:t>
            </a:r>
          </a:p>
          <a:p>
            <a:r>
              <a:rPr lang="en-US" altLang="ko-KR">
                <a:solidFill>
                  <a:schemeClr val="tx1"/>
                </a:solidFill>
                <a:latin typeface="Consolas" panose="020B0609020204030204" pitchFamily="49" charset="0"/>
              </a:rPr>
              <a:t>            bins += 1                    # </a:t>
            </a:r>
            <a:r>
              <a:rPr lang="ko-KR" altLang="en-US">
                <a:solidFill>
                  <a:schemeClr val="tx1"/>
                </a:solidFill>
                <a:latin typeface="Consolas" panose="020B0609020204030204" pitchFamily="49" charset="0"/>
              </a:rPr>
              <a:t>나누어 떨어지지 않을 때</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 # </a:t>
            </a:r>
            <a:r>
              <a:rPr lang="ko-KR" altLang="en-US">
                <a:solidFill>
                  <a:schemeClr val="tx1"/>
                </a:solidFill>
                <a:latin typeface="Consolas" panose="020B0609020204030204" pitchFamily="49" charset="0"/>
              </a:rPr>
              <a:t>인덱스를 섞습니다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x = x[indexes]</a:t>
            </a:r>
          </a:p>
          <a:p>
            <a:r>
              <a:rPr lang="en-US" altLang="ko-KR">
                <a:solidFill>
                  <a:schemeClr val="tx1"/>
                </a:solidFill>
                <a:latin typeface="Consolas" panose="020B0609020204030204" pitchFamily="49" charset="0"/>
              </a:rPr>
              <a:t>        y = y[indexes]</a:t>
            </a:r>
          </a:p>
          <a:p>
            <a:r>
              <a:rPr lang="en-US" altLang="ko-KR">
                <a:solidFill>
                  <a:schemeClr val="tx1"/>
                </a:solidFill>
                <a:latin typeface="Consolas" panose="020B0609020204030204" pitchFamily="49" charset="0"/>
              </a:rPr>
              <a:t>        for i in range(bins):</a:t>
            </a:r>
          </a:p>
          <a:p>
            <a:r>
              <a:rPr lang="en-US" altLang="ko-KR">
                <a:solidFill>
                  <a:schemeClr val="tx1"/>
                </a:solidFill>
                <a:latin typeface="Consolas" panose="020B0609020204030204" pitchFamily="49" charset="0"/>
              </a:rPr>
              <a:t>            start = self.batch_size * i</a:t>
            </a:r>
          </a:p>
          <a:p>
            <a:r>
              <a:rPr lang="en-US" altLang="ko-KR">
                <a:solidFill>
                  <a:schemeClr val="tx1"/>
                </a:solidFill>
                <a:latin typeface="Consolas" panose="020B0609020204030204" pitchFamily="49" charset="0"/>
              </a:rPr>
              <a:t>            end = self.batch_size * (i + 1)</a:t>
            </a:r>
          </a:p>
          <a:p>
            <a:r>
              <a:rPr lang="en-US" altLang="ko-KR">
                <a:solidFill>
                  <a:schemeClr val="tx1"/>
                </a:solidFill>
                <a:latin typeface="Consolas" panose="020B0609020204030204" pitchFamily="49" charset="0"/>
              </a:rPr>
              <a:t>            yield x[start:end], y[start:end]   # batch_size</a:t>
            </a:r>
            <a:r>
              <a:rPr lang="ko-KR" altLang="en-US">
                <a:solidFill>
                  <a:schemeClr val="tx1"/>
                </a:solidFill>
                <a:latin typeface="Consolas" panose="020B0609020204030204" pitchFamily="49" charset="0"/>
              </a:rPr>
              <a:t>만큼 슬라이싱하여 반환합니다</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583074" y="5604311"/>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33810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35421" y="1894006"/>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710933" y="3182690"/>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710933" y="3182690"/>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b="0" i="1" smtClean="0">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785235"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785235" y="4740599"/>
                <a:ext cx="2902782" cy="479362"/>
              </a:xfrm>
              <a:prstGeom prst="rect">
                <a:avLst/>
              </a:prstGeom>
              <a:blipFill>
                <a:blip r:embed="rId9"/>
                <a:stretch>
                  <a:fillRect b="-1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47903"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47903"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08FFC8-84D8-47F4-95D6-024368B02458}"/>
              </a:ext>
            </a:extLst>
          </p:cNvPr>
          <p:cNvSpPr txBox="1"/>
          <p:nvPr/>
        </p:nvSpPr>
        <p:spPr>
          <a:xfrm>
            <a:off x="1402359" y="6027003"/>
            <a:ext cx="2547492"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[0.74, 0.18, 0.08]</a:t>
            </a:r>
          </a:p>
          <a:p>
            <a:pPr algn="l"/>
            <a:r>
              <a:rPr lang="en-US" altLang="ko-KR" sz="2400">
                <a:solidFill>
                  <a:schemeClr val="tx1"/>
                </a:solidFill>
                <a:latin typeface="고도 M" panose="02000503000000020004" pitchFamily="2" charset="-127"/>
                <a:ea typeface="고도 M" panose="02000503000000020004" pitchFamily="2" charset="-127"/>
              </a:rPr>
              <a:t>[   1  ,   0,     0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959274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2EA189F7-2A12-4765-B7DF-1F6A6557B3F4}"/>
              </a:ext>
            </a:extLst>
          </p:cNvPr>
          <p:cNvSpPr txBox="1"/>
          <p:nvPr/>
        </p:nvSpPr>
        <p:spPr>
          <a:xfrm>
            <a:off x="5811715" y="923192"/>
            <a:ext cx="10454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01269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6690" y="3903126"/>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32396" y="178811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778860" y="3776834"/>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직사각형 864">
            <a:extLst>
              <a:ext uri="{FF2B5EF4-FFF2-40B4-BE49-F238E27FC236}">
                <a16:creationId xmlns:a16="http://schemas.microsoft.com/office/drawing/2014/main" id="{AE56F356-5083-4343-8347-7C8C3995959B}"/>
              </a:ext>
            </a:extLst>
          </p:cNvPr>
          <p:cNvSpPr/>
          <p:nvPr/>
        </p:nvSpPr>
        <p:spPr>
          <a:xfrm>
            <a:off x="5164021" y="1114486"/>
            <a:ext cx="3494942" cy="26772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8" name="직사각형 867">
            <a:extLst>
              <a:ext uri="{FF2B5EF4-FFF2-40B4-BE49-F238E27FC236}">
                <a16:creationId xmlns:a16="http://schemas.microsoft.com/office/drawing/2014/main" id="{B43FF5D8-FB83-4B1C-BB88-9905DD8E9AC2}"/>
              </a:ext>
            </a:extLst>
          </p:cNvPr>
          <p:cNvSpPr/>
          <p:nvPr/>
        </p:nvSpPr>
        <p:spPr>
          <a:xfrm>
            <a:off x="8658963" y="1114486"/>
            <a:ext cx="3398228" cy="26772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0" name="직사각형 879">
            <a:extLst>
              <a:ext uri="{FF2B5EF4-FFF2-40B4-BE49-F238E27FC236}">
                <a16:creationId xmlns:a16="http://schemas.microsoft.com/office/drawing/2014/main" id="{5249CB53-218A-434F-8C71-4435C920A91E}"/>
              </a:ext>
            </a:extLst>
          </p:cNvPr>
          <p:cNvSpPr/>
          <p:nvPr/>
        </p:nvSpPr>
        <p:spPr>
          <a:xfrm>
            <a:off x="5507468" y="2116810"/>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2ABFEE29-0DE0-439F-B111-C800C88C5B5D}"/>
              </a:ext>
            </a:extLst>
          </p:cNvPr>
          <p:cNvSpPr/>
          <p:nvPr/>
        </p:nvSpPr>
        <p:spPr>
          <a:xfrm>
            <a:off x="5609679" y="22223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C43A2A53-0981-4357-815C-0211F4F87693}"/>
              </a:ext>
            </a:extLst>
          </p:cNvPr>
          <p:cNvSpPr/>
          <p:nvPr/>
        </p:nvSpPr>
        <p:spPr>
          <a:xfrm>
            <a:off x="6383402" y="2222316"/>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204491D1-B068-4B94-8697-BFF5B745AD66}"/>
              </a:ext>
            </a:extLst>
          </p:cNvPr>
          <p:cNvSpPr/>
          <p:nvPr/>
        </p:nvSpPr>
        <p:spPr>
          <a:xfrm>
            <a:off x="7157125" y="22223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62" name="TextBox 861">
            <a:extLst>
              <a:ext uri="{FF2B5EF4-FFF2-40B4-BE49-F238E27FC236}">
                <a16:creationId xmlns:a16="http://schemas.microsoft.com/office/drawing/2014/main" id="{B1AA0291-11F9-499F-B2B7-4A68A8210329}"/>
              </a:ext>
            </a:extLst>
          </p:cNvPr>
          <p:cNvSpPr txBox="1"/>
          <p:nvPr/>
        </p:nvSpPr>
        <p:spPr>
          <a:xfrm>
            <a:off x="0" y="0"/>
            <a:ext cx="14287886"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a = ([ [ [ [1.,10.,-1.] ] , [[ 1.,10.,-1. ]] ] , [[[1.,10.,-1.]],[[ 1.,10.,-1.]]]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81" name="직사각형 880">
            <a:extLst>
              <a:ext uri="{FF2B5EF4-FFF2-40B4-BE49-F238E27FC236}">
                <a16:creationId xmlns:a16="http://schemas.microsoft.com/office/drawing/2014/main" id="{E22A9F73-5F86-4DD3-A6D2-BE936C6317D5}"/>
              </a:ext>
            </a:extLst>
          </p:cNvPr>
          <p:cNvSpPr/>
          <p:nvPr/>
        </p:nvSpPr>
        <p:spPr>
          <a:xfrm>
            <a:off x="5980055" y="1888210"/>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882" name="직사각형 881">
            <a:extLst>
              <a:ext uri="{FF2B5EF4-FFF2-40B4-BE49-F238E27FC236}">
                <a16:creationId xmlns:a16="http://schemas.microsoft.com/office/drawing/2014/main" id="{77F4081E-2091-42FF-B1A7-0C7BDDEFE854}"/>
              </a:ext>
            </a:extLst>
          </p:cNvPr>
          <p:cNvSpPr/>
          <p:nvPr/>
        </p:nvSpPr>
        <p:spPr>
          <a:xfrm>
            <a:off x="6082266" y="19937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3" name="직사각형 882">
            <a:extLst>
              <a:ext uri="{FF2B5EF4-FFF2-40B4-BE49-F238E27FC236}">
                <a16:creationId xmlns:a16="http://schemas.microsoft.com/office/drawing/2014/main" id="{15A82B26-E478-403B-9B55-7222AF515ACE}"/>
              </a:ext>
            </a:extLst>
          </p:cNvPr>
          <p:cNvSpPr/>
          <p:nvPr/>
        </p:nvSpPr>
        <p:spPr>
          <a:xfrm>
            <a:off x="6855989" y="1993716"/>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884" name="직사각형 883">
            <a:extLst>
              <a:ext uri="{FF2B5EF4-FFF2-40B4-BE49-F238E27FC236}">
                <a16:creationId xmlns:a16="http://schemas.microsoft.com/office/drawing/2014/main" id="{4E5B8310-D998-4F55-8CC3-77CB91019BA9}"/>
              </a:ext>
            </a:extLst>
          </p:cNvPr>
          <p:cNvSpPr/>
          <p:nvPr/>
        </p:nvSpPr>
        <p:spPr>
          <a:xfrm>
            <a:off x="7629712" y="199371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5" name="직사각형 884">
            <a:extLst>
              <a:ext uri="{FF2B5EF4-FFF2-40B4-BE49-F238E27FC236}">
                <a16:creationId xmlns:a16="http://schemas.microsoft.com/office/drawing/2014/main" id="{982CB183-8841-4BAB-BB15-34FA346E42BC}"/>
              </a:ext>
            </a:extLst>
          </p:cNvPr>
          <p:cNvSpPr/>
          <p:nvPr/>
        </p:nvSpPr>
        <p:spPr>
          <a:xfrm>
            <a:off x="8828765" y="2011301"/>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886" name="직사각형 885">
            <a:extLst>
              <a:ext uri="{FF2B5EF4-FFF2-40B4-BE49-F238E27FC236}">
                <a16:creationId xmlns:a16="http://schemas.microsoft.com/office/drawing/2014/main" id="{62B0D90D-3C27-4E88-B1C9-515BB90CB0BB}"/>
              </a:ext>
            </a:extLst>
          </p:cNvPr>
          <p:cNvSpPr/>
          <p:nvPr/>
        </p:nvSpPr>
        <p:spPr>
          <a:xfrm>
            <a:off x="8930976" y="21168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7" name="직사각형 886">
            <a:extLst>
              <a:ext uri="{FF2B5EF4-FFF2-40B4-BE49-F238E27FC236}">
                <a16:creationId xmlns:a16="http://schemas.microsoft.com/office/drawing/2014/main" id="{D67400B5-E8C0-499A-9A9D-37371388FA7C}"/>
              </a:ext>
            </a:extLst>
          </p:cNvPr>
          <p:cNvSpPr/>
          <p:nvPr/>
        </p:nvSpPr>
        <p:spPr>
          <a:xfrm>
            <a:off x="9704699" y="211680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888" name="직사각형 887">
            <a:extLst>
              <a:ext uri="{FF2B5EF4-FFF2-40B4-BE49-F238E27FC236}">
                <a16:creationId xmlns:a16="http://schemas.microsoft.com/office/drawing/2014/main" id="{205332DC-1A19-421F-A1FB-893352307CE3}"/>
              </a:ext>
            </a:extLst>
          </p:cNvPr>
          <p:cNvSpPr/>
          <p:nvPr/>
        </p:nvSpPr>
        <p:spPr>
          <a:xfrm>
            <a:off x="10478422" y="21168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9" name="직사각형 888">
            <a:extLst>
              <a:ext uri="{FF2B5EF4-FFF2-40B4-BE49-F238E27FC236}">
                <a16:creationId xmlns:a16="http://schemas.microsoft.com/office/drawing/2014/main" id="{FA93FEF7-4146-42B1-8014-A652A8473F2E}"/>
              </a:ext>
            </a:extLst>
          </p:cNvPr>
          <p:cNvSpPr/>
          <p:nvPr/>
        </p:nvSpPr>
        <p:spPr>
          <a:xfrm>
            <a:off x="9301352" y="1782701"/>
            <a:ext cx="2509106" cy="9847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890" name="직사각형 889">
            <a:extLst>
              <a:ext uri="{FF2B5EF4-FFF2-40B4-BE49-F238E27FC236}">
                <a16:creationId xmlns:a16="http://schemas.microsoft.com/office/drawing/2014/main" id="{6582D8CF-EEE9-41B4-8BFC-4D776F8D01DA}"/>
              </a:ext>
            </a:extLst>
          </p:cNvPr>
          <p:cNvSpPr/>
          <p:nvPr/>
        </p:nvSpPr>
        <p:spPr>
          <a:xfrm>
            <a:off x="9403563" y="18882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1" name="직사각형 890">
            <a:extLst>
              <a:ext uri="{FF2B5EF4-FFF2-40B4-BE49-F238E27FC236}">
                <a16:creationId xmlns:a16="http://schemas.microsoft.com/office/drawing/2014/main" id="{70D427FF-E37E-4C6E-B2F0-1D74BDBE2B0E}"/>
              </a:ext>
            </a:extLst>
          </p:cNvPr>
          <p:cNvSpPr/>
          <p:nvPr/>
        </p:nvSpPr>
        <p:spPr>
          <a:xfrm>
            <a:off x="10177286" y="1888207"/>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892" name="직사각형 891">
            <a:extLst>
              <a:ext uri="{FF2B5EF4-FFF2-40B4-BE49-F238E27FC236}">
                <a16:creationId xmlns:a16="http://schemas.microsoft.com/office/drawing/2014/main" id="{41CE4F08-149B-4BD9-A9EA-3320413A61C4}"/>
              </a:ext>
            </a:extLst>
          </p:cNvPr>
          <p:cNvSpPr/>
          <p:nvPr/>
        </p:nvSpPr>
        <p:spPr>
          <a:xfrm>
            <a:off x="10951009" y="1888208"/>
            <a:ext cx="773723" cy="7737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3" name="직사각형 892">
            <a:extLst>
              <a:ext uri="{FF2B5EF4-FFF2-40B4-BE49-F238E27FC236}">
                <a16:creationId xmlns:a16="http://schemas.microsoft.com/office/drawing/2014/main" id="{1A717EFE-3D1B-43AE-BE5E-8D3D7A6A0EFD}"/>
              </a:ext>
            </a:extLst>
          </p:cNvPr>
          <p:cNvSpPr/>
          <p:nvPr/>
        </p:nvSpPr>
        <p:spPr>
          <a:xfrm>
            <a:off x="775921" y="4497269"/>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4" name="직사각형 893">
            <a:extLst>
              <a:ext uri="{FF2B5EF4-FFF2-40B4-BE49-F238E27FC236}">
                <a16:creationId xmlns:a16="http://schemas.microsoft.com/office/drawing/2014/main" id="{E5A5735B-48EB-4B91-BE18-C462FF02DF83}"/>
              </a:ext>
            </a:extLst>
          </p:cNvPr>
          <p:cNvSpPr/>
          <p:nvPr/>
        </p:nvSpPr>
        <p:spPr>
          <a:xfrm>
            <a:off x="1435344" y="4497267"/>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5" name="직사각형 894">
            <a:extLst>
              <a:ext uri="{FF2B5EF4-FFF2-40B4-BE49-F238E27FC236}">
                <a16:creationId xmlns:a16="http://schemas.microsoft.com/office/drawing/2014/main" id="{E17F2D1A-05C5-49C9-AF90-C86828BCFD0D}"/>
              </a:ext>
            </a:extLst>
          </p:cNvPr>
          <p:cNvSpPr/>
          <p:nvPr/>
        </p:nvSpPr>
        <p:spPr>
          <a:xfrm>
            <a:off x="775921" y="5165481"/>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6" name="직사각형 895">
            <a:extLst>
              <a:ext uri="{FF2B5EF4-FFF2-40B4-BE49-F238E27FC236}">
                <a16:creationId xmlns:a16="http://schemas.microsoft.com/office/drawing/2014/main" id="{316BA9E9-D275-429A-AF58-1366BC083C89}"/>
              </a:ext>
            </a:extLst>
          </p:cNvPr>
          <p:cNvSpPr/>
          <p:nvPr/>
        </p:nvSpPr>
        <p:spPr>
          <a:xfrm>
            <a:off x="1435344" y="5156690"/>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7" name="TextBox 896">
            <a:extLst>
              <a:ext uri="{FF2B5EF4-FFF2-40B4-BE49-F238E27FC236}">
                <a16:creationId xmlns:a16="http://schemas.microsoft.com/office/drawing/2014/main" id="{CEB9C74E-2E1A-4B4C-9339-ECE361B609EE}"/>
              </a:ext>
            </a:extLst>
          </p:cNvPr>
          <p:cNvSpPr txBox="1"/>
          <p:nvPr/>
        </p:nvSpPr>
        <p:spPr>
          <a:xfrm>
            <a:off x="263702" y="1140799"/>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a[0,0,0,0]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98" name="TextBox 897">
            <a:extLst>
              <a:ext uri="{FF2B5EF4-FFF2-40B4-BE49-F238E27FC236}">
                <a16:creationId xmlns:a16="http://schemas.microsoft.com/office/drawing/2014/main" id="{9FBB15D0-8B01-4541-ADF8-B3616CA72ACF}"/>
              </a:ext>
            </a:extLst>
          </p:cNvPr>
          <p:cNvSpPr txBox="1"/>
          <p:nvPr/>
        </p:nvSpPr>
        <p:spPr>
          <a:xfrm>
            <a:off x="263702" y="1683689"/>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99" name="TextBox 898">
            <a:extLst>
              <a:ext uri="{FF2B5EF4-FFF2-40B4-BE49-F238E27FC236}">
                <a16:creationId xmlns:a16="http://schemas.microsoft.com/office/drawing/2014/main" id="{2BF9FF9F-2F2F-46CE-8F00-6AA45BA2149D}"/>
              </a:ext>
            </a:extLst>
          </p:cNvPr>
          <p:cNvSpPr txBox="1"/>
          <p:nvPr/>
        </p:nvSpPr>
        <p:spPr>
          <a:xfrm>
            <a:off x="263702" y="2222316"/>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a[1,0,0,0]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0" name="TextBox 899">
            <a:extLst>
              <a:ext uri="{FF2B5EF4-FFF2-40B4-BE49-F238E27FC236}">
                <a16:creationId xmlns:a16="http://schemas.microsoft.com/office/drawing/2014/main" id="{AC6C3AAB-C8E7-48FA-8F3A-8E508FB1E3CF}"/>
              </a:ext>
            </a:extLst>
          </p:cNvPr>
          <p:cNvSpPr txBox="1"/>
          <p:nvPr/>
        </p:nvSpPr>
        <p:spPr>
          <a:xfrm>
            <a:off x="263702" y="2765206"/>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1" name="TextBox 900">
            <a:extLst>
              <a:ext uri="{FF2B5EF4-FFF2-40B4-BE49-F238E27FC236}">
                <a16:creationId xmlns:a16="http://schemas.microsoft.com/office/drawing/2014/main" id="{07AFD508-3014-4B94-8468-8F2C5C93BA9D}"/>
              </a:ext>
            </a:extLst>
          </p:cNvPr>
          <p:cNvSpPr txBox="1"/>
          <p:nvPr/>
        </p:nvSpPr>
        <p:spPr>
          <a:xfrm>
            <a:off x="2024625" y="1105724"/>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a[0,0,0,1]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2" name="TextBox 901">
            <a:extLst>
              <a:ext uri="{FF2B5EF4-FFF2-40B4-BE49-F238E27FC236}">
                <a16:creationId xmlns:a16="http://schemas.microsoft.com/office/drawing/2014/main" id="{3F78F372-F5A5-4830-A7AB-D697F6F9E233}"/>
              </a:ext>
            </a:extLst>
          </p:cNvPr>
          <p:cNvSpPr txBox="1"/>
          <p:nvPr/>
        </p:nvSpPr>
        <p:spPr>
          <a:xfrm>
            <a:off x="2024625" y="1648614"/>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a[0,1,0,1]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3" name="TextBox 902">
            <a:extLst>
              <a:ext uri="{FF2B5EF4-FFF2-40B4-BE49-F238E27FC236}">
                <a16:creationId xmlns:a16="http://schemas.microsoft.com/office/drawing/2014/main" id="{DC45CB35-5562-42CC-BB19-C48FDD553478}"/>
              </a:ext>
            </a:extLst>
          </p:cNvPr>
          <p:cNvSpPr txBox="1"/>
          <p:nvPr/>
        </p:nvSpPr>
        <p:spPr>
          <a:xfrm>
            <a:off x="2024625" y="2187241"/>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a[1,0,0,1]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4" name="TextBox 903">
            <a:extLst>
              <a:ext uri="{FF2B5EF4-FFF2-40B4-BE49-F238E27FC236}">
                <a16:creationId xmlns:a16="http://schemas.microsoft.com/office/drawing/2014/main" id="{D8B06E06-B8EA-47B6-9956-884E0A0CB723}"/>
              </a:ext>
            </a:extLst>
          </p:cNvPr>
          <p:cNvSpPr txBox="1"/>
          <p:nvPr/>
        </p:nvSpPr>
        <p:spPr>
          <a:xfrm>
            <a:off x="2024625" y="2730131"/>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a[1,1,0,1]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05" name="직사각형 904">
            <a:extLst>
              <a:ext uri="{FF2B5EF4-FFF2-40B4-BE49-F238E27FC236}">
                <a16:creationId xmlns:a16="http://schemas.microsoft.com/office/drawing/2014/main" id="{490FE203-8330-4851-B31C-98AFDC5E1B50}"/>
              </a:ext>
            </a:extLst>
          </p:cNvPr>
          <p:cNvSpPr/>
          <p:nvPr/>
        </p:nvSpPr>
        <p:spPr>
          <a:xfrm>
            <a:off x="2651538" y="4497269"/>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6" name="직사각형 905">
            <a:extLst>
              <a:ext uri="{FF2B5EF4-FFF2-40B4-BE49-F238E27FC236}">
                <a16:creationId xmlns:a16="http://schemas.microsoft.com/office/drawing/2014/main" id="{CB1525A4-3879-4180-82F3-65DA253BC358}"/>
              </a:ext>
            </a:extLst>
          </p:cNvPr>
          <p:cNvSpPr/>
          <p:nvPr/>
        </p:nvSpPr>
        <p:spPr>
          <a:xfrm>
            <a:off x="3310961" y="4497267"/>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7" name="직사각형 906">
            <a:extLst>
              <a:ext uri="{FF2B5EF4-FFF2-40B4-BE49-F238E27FC236}">
                <a16:creationId xmlns:a16="http://schemas.microsoft.com/office/drawing/2014/main" id="{787E0DFC-D7E4-4BAE-994F-87435E82738E}"/>
              </a:ext>
            </a:extLst>
          </p:cNvPr>
          <p:cNvSpPr/>
          <p:nvPr/>
        </p:nvSpPr>
        <p:spPr>
          <a:xfrm>
            <a:off x="2651538" y="5165481"/>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8" name="직사각형 907">
            <a:extLst>
              <a:ext uri="{FF2B5EF4-FFF2-40B4-BE49-F238E27FC236}">
                <a16:creationId xmlns:a16="http://schemas.microsoft.com/office/drawing/2014/main" id="{3E78C912-7632-4B54-A82C-DD6BD2CF1C4E}"/>
              </a:ext>
            </a:extLst>
          </p:cNvPr>
          <p:cNvSpPr/>
          <p:nvPr/>
        </p:nvSpPr>
        <p:spPr>
          <a:xfrm>
            <a:off x="3310961" y="5156690"/>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909" name="TextBox 908">
            <a:extLst>
              <a:ext uri="{FF2B5EF4-FFF2-40B4-BE49-F238E27FC236}">
                <a16:creationId xmlns:a16="http://schemas.microsoft.com/office/drawing/2014/main" id="{BA4CFDBF-FA5A-42D6-9F09-81D9889104D7}"/>
              </a:ext>
            </a:extLst>
          </p:cNvPr>
          <p:cNvSpPr txBox="1"/>
          <p:nvPr/>
        </p:nvSpPr>
        <p:spPr>
          <a:xfrm>
            <a:off x="3497515" y="1105724"/>
            <a:ext cx="15167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a[0,0,0,2]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0" name="TextBox 909">
            <a:extLst>
              <a:ext uri="{FF2B5EF4-FFF2-40B4-BE49-F238E27FC236}">
                <a16:creationId xmlns:a16="http://schemas.microsoft.com/office/drawing/2014/main" id="{64102E53-51A3-43CC-862E-4B135F1934F3}"/>
              </a:ext>
            </a:extLst>
          </p:cNvPr>
          <p:cNvSpPr txBox="1"/>
          <p:nvPr/>
        </p:nvSpPr>
        <p:spPr>
          <a:xfrm>
            <a:off x="3497515" y="1648614"/>
            <a:ext cx="14750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a[0,1,0,2]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1" name="TextBox 910">
            <a:extLst>
              <a:ext uri="{FF2B5EF4-FFF2-40B4-BE49-F238E27FC236}">
                <a16:creationId xmlns:a16="http://schemas.microsoft.com/office/drawing/2014/main" id="{99835CE9-7E68-4105-A542-C18F03EF5DBD}"/>
              </a:ext>
            </a:extLst>
          </p:cNvPr>
          <p:cNvSpPr txBox="1"/>
          <p:nvPr/>
        </p:nvSpPr>
        <p:spPr>
          <a:xfrm>
            <a:off x="3497515" y="2187241"/>
            <a:ext cx="14750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a[1,0,0,2]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2" name="TextBox 911">
            <a:extLst>
              <a:ext uri="{FF2B5EF4-FFF2-40B4-BE49-F238E27FC236}">
                <a16:creationId xmlns:a16="http://schemas.microsoft.com/office/drawing/2014/main" id="{BF6ACBC6-4287-49AA-947D-F4B7C616E0FC}"/>
              </a:ext>
            </a:extLst>
          </p:cNvPr>
          <p:cNvSpPr txBox="1"/>
          <p:nvPr/>
        </p:nvSpPr>
        <p:spPr>
          <a:xfrm>
            <a:off x="3497515" y="2730131"/>
            <a:ext cx="14334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a[1,1,0,2]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3" name="직사각형 912">
            <a:extLst>
              <a:ext uri="{FF2B5EF4-FFF2-40B4-BE49-F238E27FC236}">
                <a16:creationId xmlns:a16="http://schemas.microsoft.com/office/drawing/2014/main" id="{FAA611B0-F170-4337-86A5-B67D129C8D9B}"/>
              </a:ext>
            </a:extLst>
          </p:cNvPr>
          <p:cNvSpPr/>
          <p:nvPr/>
        </p:nvSpPr>
        <p:spPr>
          <a:xfrm>
            <a:off x="4231359" y="4506060"/>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14" name="직사각형 913">
            <a:extLst>
              <a:ext uri="{FF2B5EF4-FFF2-40B4-BE49-F238E27FC236}">
                <a16:creationId xmlns:a16="http://schemas.microsoft.com/office/drawing/2014/main" id="{0C552538-8754-4CFC-A887-282C08B74502}"/>
              </a:ext>
            </a:extLst>
          </p:cNvPr>
          <p:cNvSpPr/>
          <p:nvPr/>
        </p:nvSpPr>
        <p:spPr>
          <a:xfrm>
            <a:off x="4890782" y="4506058"/>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15" name="직사각형 914">
            <a:extLst>
              <a:ext uri="{FF2B5EF4-FFF2-40B4-BE49-F238E27FC236}">
                <a16:creationId xmlns:a16="http://schemas.microsoft.com/office/drawing/2014/main" id="{1326C6CE-00F8-4745-9B14-B9EC4850F652}"/>
              </a:ext>
            </a:extLst>
          </p:cNvPr>
          <p:cNvSpPr/>
          <p:nvPr/>
        </p:nvSpPr>
        <p:spPr>
          <a:xfrm>
            <a:off x="4231359" y="5174272"/>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16" name="직사각형 915">
            <a:extLst>
              <a:ext uri="{FF2B5EF4-FFF2-40B4-BE49-F238E27FC236}">
                <a16:creationId xmlns:a16="http://schemas.microsoft.com/office/drawing/2014/main" id="{584FA278-873A-4620-A494-95CB738BCA8B}"/>
              </a:ext>
            </a:extLst>
          </p:cNvPr>
          <p:cNvSpPr/>
          <p:nvPr/>
        </p:nvSpPr>
        <p:spPr>
          <a:xfrm>
            <a:off x="4890782" y="5165481"/>
            <a:ext cx="659423" cy="6594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161691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4432624"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  [4],[5],[6]  ],</a:t>
            </a:r>
          </a:p>
          <a:p>
            <a:r>
              <a:rPr lang="en-US" altLang="ko-KR" sz="2400">
                <a:solidFill>
                  <a:schemeClr val="tx1"/>
                </a:solidFill>
                <a:latin typeface="Consolas" panose="020B0609020204030204" pitchFamily="49" charset="0"/>
              </a:rPr>
              <a:t>    [  [7],[8],[9]  ] ]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직사각형 4">
            <a:extLst>
              <a:ext uri="{FF2B5EF4-FFF2-40B4-BE49-F238E27FC236}">
                <a16:creationId xmlns:a16="http://schemas.microsoft.com/office/drawing/2014/main" id="{AF8DB610-900D-4536-B763-4DA0CAA5B26A}"/>
              </a:ext>
            </a:extLst>
          </p:cNvPr>
          <p:cNvSpPr/>
          <p:nvPr/>
        </p:nvSpPr>
        <p:spPr>
          <a:xfrm>
            <a:off x="534194" y="4378569"/>
            <a:ext cx="9372599"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4530C55-EBFD-4DF8-A768-377F3AD6C928}"/>
              </a:ext>
            </a:extLst>
          </p:cNvPr>
          <p:cNvGrpSpPr/>
          <p:nvPr/>
        </p:nvGrpSpPr>
        <p:grpSpPr>
          <a:xfrm>
            <a:off x="960745" y="4624753"/>
            <a:ext cx="8479809" cy="1222130"/>
            <a:chOff x="1068389" y="2716824"/>
            <a:chExt cx="8479809" cy="2672862"/>
          </a:xfrm>
        </p:grpSpPr>
        <p:sp>
          <p:nvSpPr>
            <p:cNvPr id="46" name="직사각형 45">
              <a:extLst>
                <a:ext uri="{FF2B5EF4-FFF2-40B4-BE49-F238E27FC236}">
                  <a16:creationId xmlns:a16="http://schemas.microsoft.com/office/drawing/2014/main" id="{A976CF60-904B-4D2A-92DC-433B18EE26B9}"/>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AB1BFDC1-532B-4B1D-8B75-D1ADDEEF94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B713CEB-B010-4236-8CE6-0EBD9BC35F7D}"/>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1" name="직사각형 50">
            <a:extLst>
              <a:ext uri="{FF2B5EF4-FFF2-40B4-BE49-F238E27FC236}">
                <a16:creationId xmlns:a16="http://schemas.microsoft.com/office/drawing/2014/main" id="{BD761344-EC83-4CC6-8108-E0211099CD26}"/>
              </a:ext>
            </a:extLst>
          </p:cNvPr>
          <p:cNvSpPr/>
          <p:nvPr/>
        </p:nvSpPr>
        <p:spPr>
          <a:xfrm>
            <a:off x="1128106"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F7B492C-AE43-46EC-AF41-0786DC985998}"/>
              </a:ext>
            </a:extLst>
          </p:cNvPr>
          <p:cNvSpPr/>
          <p:nvPr/>
        </p:nvSpPr>
        <p:spPr>
          <a:xfrm>
            <a:off x="1958732"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340BF86-C8F0-4A9F-B774-B52EC823BE10}"/>
              </a:ext>
            </a:extLst>
          </p:cNvPr>
          <p:cNvSpPr/>
          <p:nvPr/>
        </p:nvSpPr>
        <p:spPr>
          <a:xfrm>
            <a:off x="2789359"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54" name="그룹 53">
            <a:extLst>
              <a:ext uri="{FF2B5EF4-FFF2-40B4-BE49-F238E27FC236}">
                <a16:creationId xmlns:a16="http://schemas.microsoft.com/office/drawing/2014/main" id="{18300679-DB2D-4B4C-A01C-5DA79B075497}"/>
              </a:ext>
            </a:extLst>
          </p:cNvPr>
          <p:cNvGrpSpPr/>
          <p:nvPr/>
        </p:nvGrpSpPr>
        <p:grpSpPr>
          <a:xfrm>
            <a:off x="3974553" y="4879729"/>
            <a:ext cx="2491879" cy="785448"/>
            <a:chOff x="1068389" y="2716824"/>
            <a:chExt cx="8479809" cy="2672862"/>
          </a:xfrm>
        </p:grpSpPr>
        <p:sp>
          <p:nvSpPr>
            <p:cNvPr id="55" name="직사각형 54">
              <a:extLst>
                <a:ext uri="{FF2B5EF4-FFF2-40B4-BE49-F238E27FC236}">
                  <a16:creationId xmlns:a16="http://schemas.microsoft.com/office/drawing/2014/main" id="{43E9758C-0842-4697-A9B7-954A6DB7B76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CCF5E4E-FDFF-4ED9-8367-D9ABF1002E12}"/>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560446-9DC7-40DB-AEDC-AD6BCCD28055}"/>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58" name="그룹 57">
            <a:extLst>
              <a:ext uri="{FF2B5EF4-FFF2-40B4-BE49-F238E27FC236}">
                <a16:creationId xmlns:a16="http://schemas.microsoft.com/office/drawing/2014/main" id="{960EEAE9-4465-4C3C-98A4-2FA280BE6F36}"/>
              </a:ext>
            </a:extLst>
          </p:cNvPr>
          <p:cNvGrpSpPr/>
          <p:nvPr/>
        </p:nvGrpSpPr>
        <p:grpSpPr>
          <a:xfrm>
            <a:off x="6773076" y="4870937"/>
            <a:ext cx="2491879" cy="785448"/>
            <a:chOff x="1068389" y="2716824"/>
            <a:chExt cx="8479809" cy="2672862"/>
          </a:xfrm>
        </p:grpSpPr>
        <p:sp>
          <p:nvSpPr>
            <p:cNvPr id="59" name="직사각형 58">
              <a:extLst>
                <a:ext uri="{FF2B5EF4-FFF2-40B4-BE49-F238E27FC236}">
                  <a16:creationId xmlns:a16="http://schemas.microsoft.com/office/drawing/2014/main" id="{86D0D25E-1C66-4C14-B18D-46D13119321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1141E66-190B-4677-9F91-E46D34F6C5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9FDF385-42A2-4DAC-B3EA-ACCBE71E97AF}"/>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62" name="직사각형 61">
            <a:extLst>
              <a:ext uri="{FF2B5EF4-FFF2-40B4-BE49-F238E27FC236}">
                <a16:creationId xmlns:a16="http://schemas.microsoft.com/office/drawing/2014/main" id="{8D40193A-0A3F-4F44-8763-1DE89CF79592}"/>
              </a:ext>
            </a:extLst>
          </p:cNvPr>
          <p:cNvSpPr/>
          <p:nvPr/>
        </p:nvSpPr>
        <p:spPr>
          <a:xfrm>
            <a:off x="1251146" y="4985237"/>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8D557128-94FB-48B5-8803-337ED1AA168E}"/>
              </a:ext>
            </a:extLst>
          </p:cNvPr>
          <p:cNvSpPr/>
          <p:nvPr/>
        </p:nvSpPr>
        <p:spPr>
          <a:xfrm>
            <a:off x="2064189" y="4982306"/>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E6210A-FD3A-4E81-B480-638D38F50438}"/>
              </a:ext>
            </a:extLst>
          </p:cNvPr>
          <p:cNvSpPr/>
          <p:nvPr/>
        </p:nvSpPr>
        <p:spPr>
          <a:xfrm>
            <a:off x="2877232"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51A968F-992B-4D91-81D1-B2F6BF4688E8}"/>
              </a:ext>
            </a:extLst>
          </p:cNvPr>
          <p:cNvSpPr/>
          <p:nvPr/>
        </p:nvSpPr>
        <p:spPr>
          <a:xfrm>
            <a:off x="4102517" y="496179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5F409D5-9BE7-426B-B9C7-EA054432EC58}"/>
              </a:ext>
            </a:extLst>
          </p:cNvPr>
          <p:cNvSpPr/>
          <p:nvPr/>
        </p:nvSpPr>
        <p:spPr>
          <a:xfrm>
            <a:off x="4952698"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DA1F132-ED36-43D5-8519-52F839D345AC}"/>
              </a:ext>
            </a:extLst>
          </p:cNvPr>
          <p:cNvSpPr/>
          <p:nvPr/>
        </p:nvSpPr>
        <p:spPr>
          <a:xfrm>
            <a:off x="5802879" y="499696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FA151ED2-B146-4CE0-BB8C-2A0EB9E82A0C}"/>
              </a:ext>
            </a:extLst>
          </p:cNvPr>
          <p:cNvSpPr/>
          <p:nvPr/>
        </p:nvSpPr>
        <p:spPr>
          <a:xfrm>
            <a:off x="6922330" y="4979374"/>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0E5AC8-5AF3-42D3-B9E8-1DE20CB8936C}"/>
              </a:ext>
            </a:extLst>
          </p:cNvPr>
          <p:cNvSpPr/>
          <p:nvPr/>
        </p:nvSpPr>
        <p:spPr>
          <a:xfrm>
            <a:off x="7716955" y="4991098"/>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75199E2-C592-4524-A761-BBF294585670}"/>
              </a:ext>
            </a:extLst>
          </p:cNvPr>
          <p:cNvSpPr/>
          <p:nvPr/>
        </p:nvSpPr>
        <p:spPr>
          <a:xfrm>
            <a:off x="8511580" y="5002822"/>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79132" y="245058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[0,0,2,0]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A378D2DE-0EEC-4676-A2CE-346CC6003F0A}"/>
              </a:ext>
            </a:extLst>
          </p:cNvPr>
          <p:cNvSpPr txBox="1"/>
          <p:nvPr/>
        </p:nvSpPr>
        <p:spPr>
          <a:xfrm>
            <a:off x="2243034" y="24375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[0,1,0,0]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7B4BA351-BF61-413B-BAB2-8A19B90A0E23}"/>
              </a:ext>
            </a:extLst>
          </p:cNvPr>
          <p:cNvSpPr txBox="1"/>
          <p:nvPr/>
        </p:nvSpPr>
        <p:spPr>
          <a:xfrm>
            <a:off x="4406936" y="23977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[0,2,0,0]</a:t>
            </a:r>
          </a:p>
          <a:p>
            <a:r>
              <a:rPr lang="en-US" altLang="ko-KR" sz="2400">
                <a:solidFill>
                  <a:schemeClr val="tx1"/>
                </a:solidFill>
                <a:latin typeface="Consolas" panose="020B0609020204030204" pitchFamily="49" charset="0"/>
              </a:rPr>
              <a:t>[0,2,1,0]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[0,2,2,0]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3A19794B-B5E7-4FD7-B3A9-81F7959E8AA2}"/>
              </a:ext>
            </a:extLst>
          </p:cNvPr>
          <p:cNvSpPr/>
          <p:nvPr/>
        </p:nvSpPr>
        <p:spPr>
          <a:xfrm>
            <a:off x="661395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28882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7963695"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661395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28882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7963695"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6613951"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7288823"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7963695"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3873676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6471643"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[1,1,1],[2,2,2],[3,3,3]  ],</a:t>
            </a:r>
          </a:p>
          <a:p>
            <a:r>
              <a:rPr lang="en-US" altLang="ko-KR" sz="2400">
                <a:solidFill>
                  <a:schemeClr val="tx1"/>
                </a:solidFill>
                <a:latin typeface="Consolas" panose="020B0609020204030204" pitchFamily="49" charset="0"/>
              </a:rPr>
              <a:t>    [  [4,4,4],[5,5,5],[6,6,6]  ],</a:t>
            </a:r>
          </a:p>
          <a:p>
            <a:r>
              <a:rPr lang="en-US" altLang="ko-KR" sz="2400">
                <a:solidFill>
                  <a:schemeClr val="tx1"/>
                </a:solidFill>
                <a:latin typeface="Consolas" panose="020B0609020204030204" pitchFamily="49" charset="0"/>
              </a:rPr>
              <a:t>    [  [7,7,7],[8,8,8],[9,9,9]  ] ]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직사각형 4">
            <a:extLst>
              <a:ext uri="{FF2B5EF4-FFF2-40B4-BE49-F238E27FC236}">
                <a16:creationId xmlns:a16="http://schemas.microsoft.com/office/drawing/2014/main" id="{AF8DB610-900D-4536-B763-4DA0CAA5B26A}"/>
              </a:ext>
            </a:extLst>
          </p:cNvPr>
          <p:cNvSpPr/>
          <p:nvPr/>
        </p:nvSpPr>
        <p:spPr>
          <a:xfrm>
            <a:off x="534194" y="4378569"/>
            <a:ext cx="9372599"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4530C55-EBFD-4DF8-A768-377F3AD6C928}"/>
              </a:ext>
            </a:extLst>
          </p:cNvPr>
          <p:cNvGrpSpPr/>
          <p:nvPr/>
        </p:nvGrpSpPr>
        <p:grpSpPr>
          <a:xfrm>
            <a:off x="960745" y="4624753"/>
            <a:ext cx="8479809" cy="1222130"/>
            <a:chOff x="1068389" y="2716824"/>
            <a:chExt cx="8479809" cy="2672862"/>
          </a:xfrm>
        </p:grpSpPr>
        <p:sp>
          <p:nvSpPr>
            <p:cNvPr id="46" name="직사각형 45">
              <a:extLst>
                <a:ext uri="{FF2B5EF4-FFF2-40B4-BE49-F238E27FC236}">
                  <a16:creationId xmlns:a16="http://schemas.microsoft.com/office/drawing/2014/main" id="{A976CF60-904B-4D2A-92DC-433B18EE26B9}"/>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AB1BFDC1-532B-4B1D-8B75-D1ADDEEF94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B713CEB-B010-4236-8CE6-0EBD9BC35F7D}"/>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1" name="직사각형 50">
            <a:extLst>
              <a:ext uri="{FF2B5EF4-FFF2-40B4-BE49-F238E27FC236}">
                <a16:creationId xmlns:a16="http://schemas.microsoft.com/office/drawing/2014/main" id="{BD761344-EC83-4CC6-8108-E0211099CD26}"/>
              </a:ext>
            </a:extLst>
          </p:cNvPr>
          <p:cNvSpPr/>
          <p:nvPr/>
        </p:nvSpPr>
        <p:spPr>
          <a:xfrm>
            <a:off x="1128106"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F7B492C-AE43-46EC-AF41-0786DC985998}"/>
              </a:ext>
            </a:extLst>
          </p:cNvPr>
          <p:cNvSpPr/>
          <p:nvPr/>
        </p:nvSpPr>
        <p:spPr>
          <a:xfrm>
            <a:off x="1958732"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340BF86-C8F0-4A9F-B774-B52EC823BE10}"/>
              </a:ext>
            </a:extLst>
          </p:cNvPr>
          <p:cNvSpPr/>
          <p:nvPr/>
        </p:nvSpPr>
        <p:spPr>
          <a:xfrm>
            <a:off x="2789359"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54" name="그룹 53">
            <a:extLst>
              <a:ext uri="{FF2B5EF4-FFF2-40B4-BE49-F238E27FC236}">
                <a16:creationId xmlns:a16="http://schemas.microsoft.com/office/drawing/2014/main" id="{18300679-DB2D-4B4C-A01C-5DA79B075497}"/>
              </a:ext>
            </a:extLst>
          </p:cNvPr>
          <p:cNvGrpSpPr/>
          <p:nvPr/>
        </p:nvGrpSpPr>
        <p:grpSpPr>
          <a:xfrm>
            <a:off x="3974553" y="4879729"/>
            <a:ext cx="2491879" cy="785448"/>
            <a:chOff x="1068389" y="2716824"/>
            <a:chExt cx="8479809" cy="2672862"/>
          </a:xfrm>
        </p:grpSpPr>
        <p:sp>
          <p:nvSpPr>
            <p:cNvPr id="55" name="직사각형 54">
              <a:extLst>
                <a:ext uri="{FF2B5EF4-FFF2-40B4-BE49-F238E27FC236}">
                  <a16:creationId xmlns:a16="http://schemas.microsoft.com/office/drawing/2014/main" id="{43E9758C-0842-4697-A9B7-954A6DB7B76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CCF5E4E-FDFF-4ED9-8367-D9ABF1002E12}"/>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560446-9DC7-40DB-AEDC-AD6BCCD28055}"/>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58" name="그룹 57">
            <a:extLst>
              <a:ext uri="{FF2B5EF4-FFF2-40B4-BE49-F238E27FC236}">
                <a16:creationId xmlns:a16="http://schemas.microsoft.com/office/drawing/2014/main" id="{960EEAE9-4465-4C3C-98A4-2FA280BE6F36}"/>
              </a:ext>
            </a:extLst>
          </p:cNvPr>
          <p:cNvGrpSpPr/>
          <p:nvPr/>
        </p:nvGrpSpPr>
        <p:grpSpPr>
          <a:xfrm>
            <a:off x="6773076" y="4870937"/>
            <a:ext cx="2491879" cy="785448"/>
            <a:chOff x="1068389" y="2716824"/>
            <a:chExt cx="8479809" cy="2672862"/>
          </a:xfrm>
        </p:grpSpPr>
        <p:sp>
          <p:nvSpPr>
            <p:cNvPr id="59" name="직사각형 58">
              <a:extLst>
                <a:ext uri="{FF2B5EF4-FFF2-40B4-BE49-F238E27FC236}">
                  <a16:creationId xmlns:a16="http://schemas.microsoft.com/office/drawing/2014/main" id="{86D0D25E-1C66-4C14-B18D-46D13119321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1141E66-190B-4677-9F91-E46D34F6C5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9FDF385-42A2-4DAC-B3EA-ACCBE71E97AF}"/>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62" name="직사각형 61">
            <a:extLst>
              <a:ext uri="{FF2B5EF4-FFF2-40B4-BE49-F238E27FC236}">
                <a16:creationId xmlns:a16="http://schemas.microsoft.com/office/drawing/2014/main" id="{8D40193A-0A3F-4F44-8763-1DE89CF79592}"/>
              </a:ext>
            </a:extLst>
          </p:cNvPr>
          <p:cNvSpPr/>
          <p:nvPr/>
        </p:nvSpPr>
        <p:spPr>
          <a:xfrm>
            <a:off x="1251146" y="4985237"/>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8D557128-94FB-48B5-8803-337ED1AA168E}"/>
              </a:ext>
            </a:extLst>
          </p:cNvPr>
          <p:cNvSpPr/>
          <p:nvPr/>
        </p:nvSpPr>
        <p:spPr>
          <a:xfrm>
            <a:off x="2064189" y="4982306"/>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E6210A-FD3A-4E81-B480-638D38F50438}"/>
              </a:ext>
            </a:extLst>
          </p:cNvPr>
          <p:cNvSpPr/>
          <p:nvPr/>
        </p:nvSpPr>
        <p:spPr>
          <a:xfrm>
            <a:off x="2877232"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51A968F-992B-4D91-81D1-B2F6BF4688E8}"/>
              </a:ext>
            </a:extLst>
          </p:cNvPr>
          <p:cNvSpPr/>
          <p:nvPr/>
        </p:nvSpPr>
        <p:spPr>
          <a:xfrm>
            <a:off x="4102517" y="496179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5F409D5-9BE7-426B-B9C7-EA054432EC58}"/>
              </a:ext>
            </a:extLst>
          </p:cNvPr>
          <p:cNvSpPr/>
          <p:nvPr/>
        </p:nvSpPr>
        <p:spPr>
          <a:xfrm>
            <a:off x="4952698"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DA1F132-ED36-43D5-8519-52F839D345AC}"/>
              </a:ext>
            </a:extLst>
          </p:cNvPr>
          <p:cNvSpPr/>
          <p:nvPr/>
        </p:nvSpPr>
        <p:spPr>
          <a:xfrm>
            <a:off x="5802879" y="499696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FA151ED2-B146-4CE0-BB8C-2A0EB9E82A0C}"/>
              </a:ext>
            </a:extLst>
          </p:cNvPr>
          <p:cNvSpPr/>
          <p:nvPr/>
        </p:nvSpPr>
        <p:spPr>
          <a:xfrm>
            <a:off x="6922330" y="4979374"/>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0E5AC8-5AF3-42D3-B9E8-1DE20CB8936C}"/>
              </a:ext>
            </a:extLst>
          </p:cNvPr>
          <p:cNvSpPr/>
          <p:nvPr/>
        </p:nvSpPr>
        <p:spPr>
          <a:xfrm>
            <a:off x="7716955" y="4991098"/>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75199E2-C592-4524-A761-BBF294585670}"/>
              </a:ext>
            </a:extLst>
          </p:cNvPr>
          <p:cNvSpPr/>
          <p:nvPr/>
        </p:nvSpPr>
        <p:spPr>
          <a:xfrm>
            <a:off x="8511580" y="5002822"/>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217249" y="1965260"/>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[0,0,2,0]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A378D2DE-0EEC-4676-A2CE-346CC6003F0A}"/>
              </a:ext>
            </a:extLst>
          </p:cNvPr>
          <p:cNvSpPr txBox="1"/>
          <p:nvPr/>
        </p:nvSpPr>
        <p:spPr>
          <a:xfrm>
            <a:off x="2242171" y="1965260"/>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[0,1,0,0]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7B4BA351-BF61-413B-BAB2-8A19B90A0E23}"/>
              </a:ext>
            </a:extLst>
          </p:cNvPr>
          <p:cNvSpPr txBox="1"/>
          <p:nvPr/>
        </p:nvSpPr>
        <p:spPr>
          <a:xfrm>
            <a:off x="4358139" y="1925460"/>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[0,2,0,0]</a:t>
            </a:r>
          </a:p>
          <a:p>
            <a:r>
              <a:rPr lang="en-US" altLang="ko-KR" sz="2400">
                <a:solidFill>
                  <a:schemeClr val="tx1"/>
                </a:solidFill>
                <a:latin typeface="Consolas" panose="020B0609020204030204" pitchFamily="49" charset="0"/>
              </a:rPr>
              <a:t>[0,2,1,0]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[0,2,2,0]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3A19794B-B5E7-4FD7-B3A9-81F7959E8AA2}"/>
              </a:ext>
            </a:extLst>
          </p:cNvPr>
          <p:cNvSpPr/>
          <p:nvPr/>
        </p:nvSpPr>
        <p:spPr>
          <a:xfrm>
            <a:off x="661395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28882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7963695"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661395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28882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7963695"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6613951"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7288823"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7963695"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4BCCD8E-3A22-4B60-A8C7-EE981E9EE42F}"/>
              </a:ext>
            </a:extLst>
          </p:cNvPr>
          <p:cNvSpPr/>
          <p:nvPr/>
        </p:nvSpPr>
        <p:spPr>
          <a:xfrm>
            <a:off x="1036185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83B52F3-2097-43A9-8C29-7A460C595EE6}"/>
              </a:ext>
            </a:extLst>
          </p:cNvPr>
          <p:cNvSpPr/>
          <p:nvPr/>
        </p:nvSpPr>
        <p:spPr>
          <a:xfrm>
            <a:off x="1036185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B3EB18E-2025-4FEE-9F41-EB21CCE8E5FB}"/>
              </a:ext>
            </a:extLst>
          </p:cNvPr>
          <p:cNvSpPr/>
          <p:nvPr/>
        </p:nvSpPr>
        <p:spPr>
          <a:xfrm>
            <a:off x="9012112"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8324CD-BB89-4E4F-BF00-E012F5DC94A5}"/>
              </a:ext>
            </a:extLst>
          </p:cNvPr>
          <p:cNvSpPr/>
          <p:nvPr/>
        </p:nvSpPr>
        <p:spPr>
          <a:xfrm>
            <a:off x="9686984"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A14B7AA-A696-4CB2-9504-79C4C327FC1C}"/>
              </a:ext>
            </a:extLst>
          </p:cNvPr>
          <p:cNvSpPr/>
          <p:nvPr/>
        </p:nvSpPr>
        <p:spPr>
          <a:xfrm>
            <a:off x="10361856"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83" name="TextBox 82">
            <a:extLst>
              <a:ext uri="{FF2B5EF4-FFF2-40B4-BE49-F238E27FC236}">
                <a16:creationId xmlns:a16="http://schemas.microsoft.com/office/drawing/2014/main" id="{7C177B95-D94E-4DD3-9C14-AF2959E4C7A7}"/>
              </a:ext>
            </a:extLst>
          </p:cNvPr>
          <p:cNvSpPr txBox="1"/>
          <p:nvPr/>
        </p:nvSpPr>
        <p:spPr>
          <a:xfrm>
            <a:off x="217249" y="319576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[0,0,0,1]</a:t>
            </a:r>
          </a:p>
          <a:p>
            <a:r>
              <a:rPr lang="en-US" altLang="ko-KR" sz="2400">
                <a:solidFill>
                  <a:schemeClr val="tx1"/>
                </a:solidFill>
                <a:latin typeface="Consolas" panose="020B0609020204030204" pitchFamily="49" charset="0"/>
              </a:rPr>
              <a:t>[0,0,1,1]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[0,0,2,1]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E864887B-61E6-4E13-9CCF-F5834FDE2D0A}"/>
              </a:ext>
            </a:extLst>
          </p:cNvPr>
          <p:cNvSpPr txBox="1"/>
          <p:nvPr/>
        </p:nvSpPr>
        <p:spPr>
          <a:xfrm>
            <a:off x="2242171" y="319576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[0,1,0,1]</a:t>
            </a:r>
          </a:p>
          <a:p>
            <a:r>
              <a:rPr lang="en-US" altLang="ko-KR" sz="2400">
                <a:solidFill>
                  <a:schemeClr val="tx1"/>
                </a:solidFill>
                <a:latin typeface="Consolas" panose="020B0609020204030204" pitchFamily="49" charset="0"/>
              </a:rPr>
              <a:t>[0,1,1,1]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[0,1,2,1]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B25D909C-C712-48E2-8A2E-2C069369CC9C}"/>
              </a:ext>
            </a:extLst>
          </p:cNvPr>
          <p:cNvSpPr txBox="1"/>
          <p:nvPr/>
        </p:nvSpPr>
        <p:spPr>
          <a:xfrm>
            <a:off x="4358139" y="3155968"/>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[0,2,0,1]</a:t>
            </a:r>
          </a:p>
          <a:p>
            <a:r>
              <a:rPr lang="en-US" altLang="ko-KR" sz="2400">
                <a:solidFill>
                  <a:schemeClr val="tx1"/>
                </a:solidFill>
                <a:latin typeface="Consolas" panose="020B0609020204030204" pitchFamily="49" charset="0"/>
              </a:rPr>
              <a:t>[0,2,1,1]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[0,2,2,1]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1112226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1179713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C0EB0E-E224-4D23-8ED9-0E759D14B5F4}"/>
              </a:ext>
            </a:extLst>
          </p:cNvPr>
          <p:cNvSpPr/>
          <p:nvPr/>
        </p:nvSpPr>
        <p:spPr>
          <a:xfrm>
            <a:off x="12472010"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1112226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1179713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13076AB-56A6-42A0-99D6-F13A0DE250CE}"/>
              </a:ext>
            </a:extLst>
          </p:cNvPr>
          <p:cNvSpPr/>
          <p:nvPr/>
        </p:nvSpPr>
        <p:spPr>
          <a:xfrm>
            <a:off x="12472010"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EB3A251-AA03-4AF5-925A-DF0F2AF733C3}"/>
              </a:ext>
            </a:extLst>
          </p:cNvPr>
          <p:cNvSpPr/>
          <p:nvPr/>
        </p:nvSpPr>
        <p:spPr>
          <a:xfrm>
            <a:off x="11122266"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A6432DD7-5CD3-40E1-A7FB-80CF5F133888}"/>
              </a:ext>
            </a:extLst>
          </p:cNvPr>
          <p:cNvSpPr/>
          <p:nvPr/>
        </p:nvSpPr>
        <p:spPr>
          <a:xfrm>
            <a:off x="11797138"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65F5122-74BA-4263-943E-FA5762E9CCE2}"/>
              </a:ext>
            </a:extLst>
          </p:cNvPr>
          <p:cNvSpPr/>
          <p:nvPr/>
        </p:nvSpPr>
        <p:spPr>
          <a:xfrm>
            <a:off x="12472010" y="227293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2404689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4262705"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weight.shpe (2, 2, 3, 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28778" y="1209065"/>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[0,1,0,0]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[1,1,0,0]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3A19794B-B5E7-4FD7-B3A9-81F7959E8AA2}"/>
              </a:ext>
            </a:extLst>
          </p:cNvPr>
          <p:cNvSpPr/>
          <p:nvPr/>
        </p:nvSpPr>
        <p:spPr>
          <a:xfrm>
            <a:off x="730268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97755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30268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97755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1073540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1141027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1073540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1141027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8DB610-900D-4536-B763-4DA0CAA5B26A}"/>
              </a:ext>
            </a:extLst>
          </p:cNvPr>
          <p:cNvSpPr/>
          <p:nvPr/>
        </p:nvSpPr>
        <p:spPr>
          <a:xfrm>
            <a:off x="191603" y="4862146"/>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E0BA6EB5-47A0-4EB4-9EBD-23A08C4E46E3}"/>
              </a:ext>
            </a:extLst>
          </p:cNvPr>
          <p:cNvSpPr/>
          <p:nvPr/>
        </p:nvSpPr>
        <p:spPr>
          <a:xfrm>
            <a:off x="4474179" y="4853354"/>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BABAA207-5927-420C-A98E-CA3F0D790C71}"/>
              </a:ext>
            </a:extLst>
          </p:cNvPr>
          <p:cNvSpPr/>
          <p:nvPr/>
        </p:nvSpPr>
        <p:spPr>
          <a:xfrm>
            <a:off x="475915"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F4FB814-E200-4C6E-B278-F8C07C7B334B}"/>
              </a:ext>
            </a:extLst>
          </p:cNvPr>
          <p:cNvSpPr/>
          <p:nvPr/>
        </p:nvSpPr>
        <p:spPr>
          <a:xfrm>
            <a:off x="2370451"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62709F6-4A85-4003-87CE-FA584D1B15D6}"/>
              </a:ext>
            </a:extLst>
          </p:cNvPr>
          <p:cNvSpPr/>
          <p:nvPr/>
        </p:nvSpPr>
        <p:spPr>
          <a:xfrm>
            <a:off x="4722945"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181EF47-80BD-4EA8-BA64-54C9B5C07474}"/>
              </a:ext>
            </a:extLst>
          </p:cNvPr>
          <p:cNvSpPr/>
          <p:nvPr/>
        </p:nvSpPr>
        <p:spPr>
          <a:xfrm>
            <a:off x="6617481" y="5338396"/>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BC73E10-AE96-44F1-A147-57B37211EB77}"/>
              </a:ext>
            </a:extLst>
          </p:cNvPr>
          <p:cNvSpPr/>
          <p:nvPr/>
        </p:nvSpPr>
        <p:spPr>
          <a:xfrm>
            <a:off x="551436"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9ED5C15-5925-4133-AC86-112D60861AD9}"/>
              </a:ext>
            </a:extLst>
          </p:cNvPr>
          <p:cNvSpPr/>
          <p:nvPr/>
        </p:nvSpPr>
        <p:spPr>
          <a:xfrm>
            <a:off x="1137087"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FFD7AC2A-5DA1-4C80-9360-324B89B88970}"/>
              </a:ext>
            </a:extLst>
          </p:cNvPr>
          <p:cNvSpPr/>
          <p:nvPr/>
        </p:nvSpPr>
        <p:spPr>
          <a:xfrm>
            <a:off x="1722738"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025A77F-1379-4FDF-B44D-08E6D01BE850}"/>
              </a:ext>
            </a:extLst>
          </p:cNvPr>
          <p:cNvSpPr/>
          <p:nvPr/>
        </p:nvSpPr>
        <p:spPr>
          <a:xfrm>
            <a:off x="647980"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5BFB36E-3822-4A2B-82B8-45AFEA8A6D8D}"/>
              </a:ext>
            </a:extLst>
          </p:cNvPr>
          <p:cNvSpPr/>
          <p:nvPr/>
        </p:nvSpPr>
        <p:spPr>
          <a:xfrm>
            <a:off x="1224590"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27D38D3-B20A-4934-9FA8-2F4F973C998C}"/>
              </a:ext>
            </a:extLst>
          </p:cNvPr>
          <p:cNvSpPr/>
          <p:nvPr/>
        </p:nvSpPr>
        <p:spPr>
          <a:xfrm>
            <a:off x="1801200"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27DE380-522B-42A8-9206-A705CF6C8342}"/>
              </a:ext>
            </a:extLst>
          </p:cNvPr>
          <p:cNvSpPr/>
          <p:nvPr/>
        </p:nvSpPr>
        <p:spPr>
          <a:xfrm>
            <a:off x="2438134"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DF0C8B-FE34-4DED-8556-5DC9889FA536}"/>
              </a:ext>
            </a:extLst>
          </p:cNvPr>
          <p:cNvSpPr/>
          <p:nvPr/>
        </p:nvSpPr>
        <p:spPr>
          <a:xfrm>
            <a:off x="3023785"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FE1D4231-D59F-47B0-B01A-9064DFD9155F}"/>
              </a:ext>
            </a:extLst>
          </p:cNvPr>
          <p:cNvSpPr/>
          <p:nvPr/>
        </p:nvSpPr>
        <p:spPr>
          <a:xfrm>
            <a:off x="3609436" y="5463181"/>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BAE99ED-EC1E-493A-AF29-DA01FF06EB62}"/>
              </a:ext>
            </a:extLst>
          </p:cNvPr>
          <p:cNvSpPr/>
          <p:nvPr/>
        </p:nvSpPr>
        <p:spPr>
          <a:xfrm>
            <a:off x="2534678"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25746B32-A73C-4C3D-8BB5-B1723630B0E1}"/>
              </a:ext>
            </a:extLst>
          </p:cNvPr>
          <p:cNvSpPr/>
          <p:nvPr/>
        </p:nvSpPr>
        <p:spPr>
          <a:xfrm>
            <a:off x="3111288"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1339C2C7-1C50-4F75-B37C-E3A1D279C827}"/>
              </a:ext>
            </a:extLst>
          </p:cNvPr>
          <p:cNvSpPr/>
          <p:nvPr/>
        </p:nvSpPr>
        <p:spPr>
          <a:xfrm>
            <a:off x="3687898" y="5548996"/>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D54E5D4-2352-44EF-AC94-99AFDD4319E2}"/>
              </a:ext>
            </a:extLst>
          </p:cNvPr>
          <p:cNvSpPr/>
          <p:nvPr/>
        </p:nvSpPr>
        <p:spPr>
          <a:xfrm>
            <a:off x="4791215"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EA8B27-DC13-4064-96D4-ED24A193CDFB}"/>
              </a:ext>
            </a:extLst>
          </p:cNvPr>
          <p:cNvSpPr/>
          <p:nvPr/>
        </p:nvSpPr>
        <p:spPr>
          <a:xfrm>
            <a:off x="5376866"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EAB8719-C6CF-4A5E-A37F-65BB9423BF37}"/>
              </a:ext>
            </a:extLst>
          </p:cNvPr>
          <p:cNvSpPr/>
          <p:nvPr/>
        </p:nvSpPr>
        <p:spPr>
          <a:xfrm>
            <a:off x="5962517"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5D73E66-3BFE-4510-856D-C4EC2CD5C1B8}"/>
              </a:ext>
            </a:extLst>
          </p:cNvPr>
          <p:cNvSpPr/>
          <p:nvPr/>
        </p:nvSpPr>
        <p:spPr>
          <a:xfrm>
            <a:off x="4887759"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F1EE12E-9E6D-484E-8A57-2E2623E9EF21}"/>
              </a:ext>
            </a:extLst>
          </p:cNvPr>
          <p:cNvSpPr/>
          <p:nvPr/>
        </p:nvSpPr>
        <p:spPr>
          <a:xfrm>
            <a:off x="5464369"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A7555E2-25C5-4ACD-B2EC-F21FC58A500F}"/>
              </a:ext>
            </a:extLst>
          </p:cNvPr>
          <p:cNvSpPr/>
          <p:nvPr/>
        </p:nvSpPr>
        <p:spPr>
          <a:xfrm>
            <a:off x="6040979"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8F89F6D-BE02-4B77-B3F5-96F0C9208FD7}"/>
              </a:ext>
            </a:extLst>
          </p:cNvPr>
          <p:cNvSpPr/>
          <p:nvPr/>
        </p:nvSpPr>
        <p:spPr>
          <a:xfrm>
            <a:off x="6714437"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6703772-168D-4ADB-9A9A-8D003AC2E5A0}"/>
              </a:ext>
            </a:extLst>
          </p:cNvPr>
          <p:cNvSpPr/>
          <p:nvPr/>
        </p:nvSpPr>
        <p:spPr>
          <a:xfrm>
            <a:off x="7300088"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AA80E934-8A0F-48BE-B759-B5E1593B5910}"/>
              </a:ext>
            </a:extLst>
          </p:cNvPr>
          <p:cNvSpPr/>
          <p:nvPr/>
        </p:nvSpPr>
        <p:spPr>
          <a:xfrm>
            <a:off x="7885739" y="5451203"/>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B8AE450-1B9E-4124-BCAF-84EE707FF8B0}"/>
              </a:ext>
            </a:extLst>
          </p:cNvPr>
          <p:cNvSpPr/>
          <p:nvPr/>
        </p:nvSpPr>
        <p:spPr>
          <a:xfrm>
            <a:off x="6810981"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26F920F5-664A-4E51-9D09-AB92A0E643C6}"/>
              </a:ext>
            </a:extLst>
          </p:cNvPr>
          <p:cNvSpPr/>
          <p:nvPr/>
        </p:nvSpPr>
        <p:spPr>
          <a:xfrm>
            <a:off x="7387591"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27ED7868-5578-4502-B6DD-955EDB45D2FC}"/>
              </a:ext>
            </a:extLst>
          </p:cNvPr>
          <p:cNvSpPr/>
          <p:nvPr/>
        </p:nvSpPr>
        <p:spPr>
          <a:xfrm>
            <a:off x="7964201" y="553701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6" name="TextBox 125">
            <a:extLst>
              <a:ext uri="{FF2B5EF4-FFF2-40B4-BE49-F238E27FC236}">
                <a16:creationId xmlns:a16="http://schemas.microsoft.com/office/drawing/2014/main" id="{8EEA48C8-F009-43D9-859B-5EE62E8FB78C}"/>
              </a:ext>
            </a:extLst>
          </p:cNvPr>
          <p:cNvSpPr txBox="1"/>
          <p:nvPr/>
        </p:nvSpPr>
        <p:spPr>
          <a:xfrm>
            <a:off x="1895505" y="1226596"/>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[0,0,1,0]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[1,1,1,0]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95E801E9-72A5-477A-880B-B4CC2239502C}"/>
              </a:ext>
            </a:extLst>
          </p:cNvPr>
          <p:cNvSpPr txBox="1"/>
          <p:nvPr/>
        </p:nvSpPr>
        <p:spPr>
          <a:xfrm>
            <a:off x="3802588" y="1238574"/>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[0,0,2,0]</a:t>
            </a: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75269D5E-82AC-4AE7-861A-C09407D5DEF2}"/>
              </a:ext>
            </a:extLst>
          </p:cNvPr>
          <p:cNvSpPr txBox="1"/>
          <p:nvPr/>
        </p:nvSpPr>
        <p:spPr>
          <a:xfrm>
            <a:off x="807473" y="3109779"/>
            <a:ext cx="10549683"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[[[[1],[2],[3]],[[1],[2],[3]]],[[[1],[2],[3]],[[1],[2],[3]]]]</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7465111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4262705"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weight.shpe (2, 2, 3, 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28778" y="1209065"/>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[0,1,0,0]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[1,0,0,0]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[1,1,0,0]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2" name="그룹 1">
            <a:extLst>
              <a:ext uri="{FF2B5EF4-FFF2-40B4-BE49-F238E27FC236}">
                <a16:creationId xmlns:a16="http://schemas.microsoft.com/office/drawing/2014/main" id="{45A3B04D-AF7C-43F3-B463-BE4B52CB68A0}"/>
              </a:ext>
            </a:extLst>
          </p:cNvPr>
          <p:cNvGrpSpPr/>
          <p:nvPr/>
        </p:nvGrpSpPr>
        <p:grpSpPr>
          <a:xfrm>
            <a:off x="7302687" y="923192"/>
            <a:ext cx="3503060" cy="988662"/>
            <a:chOff x="7302686" y="923192"/>
            <a:chExt cx="4782459" cy="1349744"/>
          </a:xfrm>
        </p:grpSpPr>
        <p:sp>
          <p:nvSpPr>
            <p:cNvPr id="7" name="직사각형 6">
              <a:extLst>
                <a:ext uri="{FF2B5EF4-FFF2-40B4-BE49-F238E27FC236}">
                  <a16:creationId xmlns:a16="http://schemas.microsoft.com/office/drawing/2014/main" id="{3A19794B-B5E7-4FD7-B3A9-81F7959E8AA2}"/>
                </a:ext>
              </a:extLst>
            </p:cNvPr>
            <p:cNvSpPr/>
            <p:nvPr/>
          </p:nvSpPr>
          <p:spPr>
            <a:xfrm>
              <a:off x="730268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797755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30268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797755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1073540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1141027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1073540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1141027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grpSp>
      <p:sp>
        <p:nvSpPr>
          <p:cNvPr id="5" name="직사각형 4">
            <a:extLst>
              <a:ext uri="{FF2B5EF4-FFF2-40B4-BE49-F238E27FC236}">
                <a16:creationId xmlns:a16="http://schemas.microsoft.com/office/drawing/2014/main" id="{AF8DB610-900D-4536-B763-4DA0CAA5B26A}"/>
              </a:ext>
            </a:extLst>
          </p:cNvPr>
          <p:cNvSpPr/>
          <p:nvPr/>
        </p:nvSpPr>
        <p:spPr>
          <a:xfrm>
            <a:off x="127744" y="5244611"/>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E0BA6EB5-47A0-4EB4-9EBD-23A08C4E46E3}"/>
              </a:ext>
            </a:extLst>
          </p:cNvPr>
          <p:cNvSpPr/>
          <p:nvPr/>
        </p:nvSpPr>
        <p:spPr>
          <a:xfrm>
            <a:off x="4410320" y="5235819"/>
            <a:ext cx="4262706"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BABAA207-5927-420C-A98E-CA3F0D790C71}"/>
              </a:ext>
            </a:extLst>
          </p:cNvPr>
          <p:cNvSpPr/>
          <p:nvPr/>
        </p:nvSpPr>
        <p:spPr>
          <a:xfrm>
            <a:off x="412056"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F4FB814-E200-4C6E-B278-F8C07C7B334B}"/>
              </a:ext>
            </a:extLst>
          </p:cNvPr>
          <p:cNvSpPr/>
          <p:nvPr/>
        </p:nvSpPr>
        <p:spPr>
          <a:xfrm>
            <a:off x="2306592"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62709F6-4A85-4003-87CE-FA584D1B15D6}"/>
              </a:ext>
            </a:extLst>
          </p:cNvPr>
          <p:cNvSpPr/>
          <p:nvPr/>
        </p:nvSpPr>
        <p:spPr>
          <a:xfrm>
            <a:off x="4659086"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181EF47-80BD-4EA8-BA64-54C9B5C07474}"/>
              </a:ext>
            </a:extLst>
          </p:cNvPr>
          <p:cNvSpPr/>
          <p:nvPr/>
        </p:nvSpPr>
        <p:spPr>
          <a:xfrm>
            <a:off x="6553622" y="5720861"/>
            <a:ext cx="1894536" cy="762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BC73E10-AE96-44F1-A147-57B37211EB77}"/>
              </a:ext>
            </a:extLst>
          </p:cNvPr>
          <p:cNvSpPr/>
          <p:nvPr/>
        </p:nvSpPr>
        <p:spPr>
          <a:xfrm>
            <a:off x="487577"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9ED5C15-5925-4133-AC86-112D60861AD9}"/>
              </a:ext>
            </a:extLst>
          </p:cNvPr>
          <p:cNvSpPr/>
          <p:nvPr/>
        </p:nvSpPr>
        <p:spPr>
          <a:xfrm>
            <a:off x="1073228"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FFD7AC2A-5DA1-4C80-9360-324B89B88970}"/>
              </a:ext>
            </a:extLst>
          </p:cNvPr>
          <p:cNvSpPr/>
          <p:nvPr/>
        </p:nvSpPr>
        <p:spPr>
          <a:xfrm>
            <a:off x="1658879"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025A77F-1379-4FDF-B44D-08E6D01BE850}"/>
              </a:ext>
            </a:extLst>
          </p:cNvPr>
          <p:cNvSpPr/>
          <p:nvPr/>
        </p:nvSpPr>
        <p:spPr>
          <a:xfrm>
            <a:off x="407939" y="5922668"/>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5BFB36E-3822-4A2B-82B8-45AFEA8A6D8D}"/>
              </a:ext>
            </a:extLst>
          </p:cNvPr>
          <p:cNvSpPr/>
          <p:nvPr/>
        </p:nvSpPr>
        <p:spPr>
          <a:xfrm>
            <a:off x="1160731"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27D38D3-B20A-4934-9FA8-2F4F973C998C}"/>
              </a:ext>
            </a:extLst>
          </p:cNvPr>
          <p:cNvSpPr/>
          <p:nvPr/>
        </p:nvSpPr>
        <p:spPr>
          <a:xfrm>
            <a:off x="1737341"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27DE380-522B-42A8-9206-A705CF6C8342}"/>
              </a:ext>
            </a:extLst>
          </p:cNvPr>
          <p:cNvSpPr/>
          <p:nvPr/>
        </p:nvSpPr>
        <p:spPr>
          <a:xfrm>
            <a:off x="2374275"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DF0C8B-FE34-4DED-8556-5DC9889FA536}"/>
              </a:ext>
            </a:extLst>
          </p:cNvPr>
          <p:cNvSpPr/>
          <p:nvPr/>
        </p:nvSpPr>
        <p:spPr>
          <a:xfrm>
            <a:off x="2959926"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FE1D4231-D59F-47B0-B01A-9064DFD9155F}"/>
              </a:ext>
            </a:extLst>
          </p:cNvPr>
          <p:cNvSpPr/>
          <p:nvPr/>
        </p:nvSpPr>
        <p:spPr>
          <a:xfrm>
            <a:off x="3545577" y="5845646"/>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BAE99ED-EC1E-493A-AF29-DA01FF06EB62}"/>
              </a:ext>
            </a:extLst>
          </p:cNvPr>
          <p:cNvSpPr/>
          <p:nvPr/>
        </p:nvSpPr>
        <p:spPr>
          <a:xfrm>
            <a:off x="2470819"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25746B32-A73C-4C3D-8BB5-B1723630B0E1}"/>
              </a:ext>
            </a:extLst>
          </p:cNvPr>
          <p:cNvSpPr/>
          <p:nvPr/>
        </p:nvSpPr>
        <p:spPr>
          <a:xfrm>
            <a:off x="3047429"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1339C2C7-1C50-4F75-B37C-E3A1D279C827}"/>
              </a:ext>
            </a:extLst>
          </p:cNvPr>
          <p:cNvSpPr/>
          <p:nvPr/>
        </p:nvSpPr>
        <p:spPr>
          <a:xfrm>
            <a:off x="3624039" y="5931461"/>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D54E5D4-2352-44EF-AC94-99AFDD4319E2}"/>
              </a:ext>
            </a:extLst>
          </p:cNvPr>
          <p:cNvSpPr/>
          <p:nvPr/>
        </p:nvSpPr>
        <p:spPr>
          <a:xfrm>
            <a:off x="4727356"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EA8B27-DC13-4064-96D4-ED24A193CDFB}"/>
              </a:ext>
            </a:extLst>
          </p:cNvPr>
          <p:cNvSpPr/>
          <p:nvPr/>
        </p:nvSpPr>
        <p:spPr>
          <a:xfrm>
            <a:off x="5313007"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EAB8719-C6CF-4A5E-A37F-65BB9423BF37}"/>
              </a:ext>
            </a:extLst>
          </p:cNvPr>
          <p:cNvSpPr/>
          <p:nvPr/>
        </p:nvSpPr>
        <p:spPr>
          <a:xfrm>
            <a:off x="5898658"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5D73E66-3BFE-4510-856D-C4EC2CD5C1B8}"/>
              </a:ext>
            </a:extLst>
          </p:cNvPr>
          <p:cNvSpPr/>
          <p:nvPr/>
        </p:nvSpPr>
        <p:spPr>
          <a:xfrm>
            <a:off x="4823900"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F1EE12E-9E6D-484E-8A57-2E2623E9EF21}"/>
              </a:ext>
            </a:extLst>
          </p:cNvPr>
          <p:cNvSpPr/>
          <p:nvPr/>
        </p:nvSpPr>
        <p:spPr>
          <a:xfrm>
            <a:off x="5400510"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A7555E2-25C5-4ACD-B2EC-F21FC58A500F}"/>
              </a:ext>
            </a:extLst>
          </p:cNvPr>
          <p:cNvSpPr/>
          <p:nvPr/>
        </p:nvSpPr>
        <p:spPr>
          <a:xfrm>
            <a:off x="5977120"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8F89F6D-BE02-4B77-B3F5-96F0C9208FD7}"/>
              </a:ext>
            </a:extLst>
          </p:cNvPr>
          <p:cNvSpPr/>
          <p:nvPr/>
        </p:nvSpPr>
        <p:spPr>
          <a:xfrm>
            <a:off x="6650578"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6703772-168D-4ADB-9A9A-8D003AC2E5A0}"/>
              </a:ext>
            </a:extLst>
          </p:cNvPr>
          <p:cNvSpPr/>
          <p:nvPr/>
        </p:nvSpPr>
        <p:spPr>
          <a:xfrm>
            <a:off x="7236229"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AA80E934-8A0F-48BE-B759-B5E1593B5910}"/>
              </a:ext>
            </a:extLst>
          </p:cNvPr>
          <p:cNvSpPr/>
          <p:nvPr/>
        </p:nvSpPr>
        <p:spPr>
          <a:xfrm>
            <a:off x="7821880" y="5833668"/>
            <a:ext cx="565781" cy="5262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B8AE450-1B9E-4124-BCAF-84EE707FF8B0}"/>
              </a:ext>
            </a:extLst>
          </p:cNvPr>
          <p:cNvSpPr/>
          <p:nvPr/>
        </p:nvSpPr>
        <p:spPr>
          <a:xfrm>
            <a:off x="6747122"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26F920F5-664A-4E51-9D09-AB92A0E643C6}"/>
              </a:ext>
            </a:extLst>
          </p:cNvPr>
          <p:cNvSpPr/>
          <p:nvPr/>
        </p:nvSpPr>
        <p:spPr>
          <a:xfrm>
            <a:off x="7323732"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27ED7868-5578-4502-B6DD-955EDB45D2FC}"/>
              </a:ext>
            </a:extLst>
          </p:cNvPr>
          <p:cNvSpPr/>
          <p:nvPr/>
        </p:nvSpPr>
        <p:spPr>
          <a:xfrm>
            <a:off x="7900342" y="5919483"/>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6" name="TextBox 125">
            <a:extLst>
              <a:ext uri="{FF2B5EF4-FFF2-40B4-BE49-F238E27FC236}">
                <a16:creationId xmlns:a16="http://schemas.microsoft.com/office/drawing/2014/main" id="{8EEA48C8-F009-43D9-859B-5EE62E8FB78C}"/>
              </a:ext>
            </a:extLst>
          </p:cNvPr>
          <p:cNvSpPr txBox="1"/>
          <p:nvPr/>
        </p:nvSpPr>
        <p:spPr>
          <a:xfrm>
            <a:off x="1895505" y="1226596"/>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[0,0,1,0]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[1,1,1,0]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95E801E9-72A5-477A-880B-B4CC2239502C}"/>
              </a:ext>
            </a:extLst>
          </p:cNvPr>
          <p:cNvSpPr txBox="1"/>
          <p:nvPr/>
        </p:nvSpPr>
        <p:spPr>
          <a:xfrm>
            <a:off x="3802588" y="1238574"/>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[0,0,2,0]</a:t>
            </a: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[1,0,2,0]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75269D5E-82AC-4AE7-861A-C09407D5DEF2}"/>
              </a:ext>
            </a:extLst>
          </p:cNvPr>
          <p:cNvSpPr txBox="1"/>
          <p:nvPr/>
        </p:nvSpPr>
        <p:spPr>
          <a:xfrm>
            <a:off x="-63859" y="4706343"/>
            <a:ext cx="12588703"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[[[[1,1],[2,2],[3,3]],[[1,1],[2,2],[3,3]]],[[[1],[2],[3]],[[1],[2],[3]]]]</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50" name="그룹 49">
            <a:extLst>
              <a:ext uri="{FF2B5EF4-FFF2-40B4-BE49-F238E27FC236}">
                <a16:creationId xmlns:a16="http://schemas.microsoft.com/office/drawing/2014/main" id="{638E5DD2-51F6-4D9E-8315-7918FD839513}"/>
              </a:ext>
            </a:extLst>
          </p:cNvPr>
          <p:cNvGrpSpPr/>
          <p:nvPr/>
        </p:nvGrpSpPr>
        <p:grpSpPr>
          <a:xfrm>
            <a:off x="7302687" y="2256715"/>
            <a:ext cx="3503060" cy="988662"/>
            <a:chOff x="7302686" y="923192"/>
            <a:chExt cx="4782459" cy="1349744"/>
          </a:xfrm>
        </p:grpSpPr>
        <p:sp>
          <p:nvSpPr>
            <p:cNvPr id="51" name="직사각형 50">
              <a:extLst>
                <a:ext uri="{FF2B5EF4-FFF2-40B4-BE49-F238E27FC236}">
                  <a16:creationId xmlns:a16="http://schemas.microsoft.com/office/drawing/2014/main" id="{87B23496-CE02-4011-8DAD-FF036ECBE2B7}"/>
                </a:ext>
              </a:extLst>
            </p:cNvPr>
            <p:cNvSpPr/>
            <p:nvPr/>
          </p:nvSpPr>
          <p:spPr>
            <a:xfrm>
              <a:off x="7302686"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C941B7E-8C35-43F3-8CFE-77B8647AC02B}"/>
                </a:ext>
              </a:extLst>
            </p:cNvPr>
            <p:cNvSpPr/>
            <p:nvPr/>
          </p:nvSpPr>
          <p:spPr>
            <a:xfrm>
              <a:off x="7977558"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2330FA5-092B-4564-996B-37CCAE0CECD3}"/>
                </a:ext>
              </a:extLst>
            </p:cNvPr>
            <p:cNvSpPr/>
            <p:nvPr/>
          </p:nvSpPr>
          <p:spPr>
            <a:xfrm>
              <a:off x="7302686"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26BC8D-5327-4312-AF03-0423FD0DE9A5}"/>
                </a:ext>
              </a:extLst>
            </p:cNvPr>
            <p:cNvSpPr/>
            <p:nvPr/>
          </p:nvSpPr>
          <p:spPr>
            <a:xfrm>
              <a:off x="7977558"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0E56730-999A-4897-8055-3B3BF940FBA7}"/>
                </a:ext>
              </a:extLst>
            </p:cNvPr>
            <p:cNvSpPr/>
            <p:nvPr/>
          </p:nvSpPr>
          <p:spPr>
            <a:xfrm>
              <a:off x="9012112"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14D9775-B35B-441C-AA5F-B23CE63DDECC}"/>
                </a:ext>
              </a:extLst>
            </p:cNvPr>
            <p:cNvSpPr/>
            <p:nvPr/>
          </p:nvSpPr>
          <p:spPr>
            <a:xfrm>
              <a:off x="9686984"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B991570-56D9-411C-B215-55C15C181E92}"/>
                </a:ext>
              </a:extLst>
            </p:cNvPr>
            <p:cNvSpPr/>
            <p:nvPr/>
          </p:nvSpPr>
          <p:spPr>
            <a:xfrm>
              <a:off x="9012112"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DC1ECD1-0800-4651-BBA6-2A348EB0D237}"/>
                </a:ext>
              </a:extLst>
            </p:cNvPr>
            <p:cNvSpPr/>
            <p:nvPr/>
          </p:nvSpPr>
          <p:spPr>
            <a:xfrm>
              <a:off x="9686984"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212DF3E5-89D0-4B0E-B8FA-9D4F5080F16B}"/>
                </a:ext>
              </a:extLst>
            </p:cNvPr>
            <p:cNvSpPr/>
            <p:nvPr/>
          </p:nvSpPr>
          <p:spPr>
            <a:xfrm>
              <a:off x="10735401"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E89C5A4-90E4-4FE2-AAA4-F3AABA347D9C}"/>
                </a:ext>
              </a:extLst>
            </p:cNvPr>
            <p:cNvSpPr/>
            <p:nvPr/>
          </p:nvSpPr>
          <p:spPr>
            <a:xfrm>
              <a:off x="11410273" y="92319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0DD18A0-2780-46F8-9DAA-8A7FD928B71D}"/>
                </a:ext>
              </a:extLst>
            </p:cNvPr>
            <p:cNvSpPr/>
            <p:nvPr/>
          </p:nvSpPr>
          <p:spPr>
            <a:xfrm>
              <a:off x="10735401"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F0B6CBE7-8573-4B13-AA51-255D6991C3B8}"/>
                </a:ext>
              </a:extLst>
            </p:cNvPr>
            <p:cNvSpPr/>
            <p:nvPr/>
          </p:nvSpPr>
          <p:spPr>
            <a:xfrm>
              <a:off x="11410273" y="159806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08446551-33CA-4CB5-8DE4-6E18D32E4936}"/>
              </a:ext>
            </a:extLst>
          </p:cNvPr>
          <p:cNvSpPr txBox="1"/>
          <p:nvPr/>
        </p:nvSpPr>
        <p:spPr>
          <a:xfrm>
            <a:off x="11060723" y="1170357"/>
            <a:ext cx="1117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filter 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79DC2BFC-1AFE-4F4B-B867-0CAA55052DD6}"/>
              </a:ext>
            </a:extLst>
          </p:cNvPr>
          <p:cNvSpPr txBox="1"/>
          <p:nvPr/>
        </p:nvSpPr>
        <p:spPr>
          <a:xfrm>
            <a:off x="11060723" y="2503880"/>
            <a:ext cx="115929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filter 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406D8961-144D-43C2-942E-DFE6869B9C27}"/>
              </a:ext>
            </a:extLst>
          </p:cNvPr>
          <p:cNvSpPr txBox="1"/>
          <p:nvPr/>
        </p:nvSpPr>
        <p:spPr>
          <a:xfrm>
            <a:off x="43381" y="2838287"/>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[0,0,0,1]</a:t>
            </a:r>
          </a:p>
          <a:p>
            <a:r>
              <a:rPr lang="en-US" altLang="ko-KR" sz="2400">
                <a:solidFill>
                  <a:schemeClr val="tx1"/>
                </a:solidFill>
                <a:latin typeface="Consolas" panose="020B0609020204030204" pitchFamily="49" charset="0"/>
              </a:rPr>
              <a:t>[0,1,0,1]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[1,0,0,1]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[1,1,0,1]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4047D5AB-95BB-4B93-B684-3BB2DB2ED0E3}"/>
              </a:ext>
            </a:extLst>
          </p:cNvPr>
          <p:cNvSpPr txBox="1"/>
          <p:nvPr/>
        </p:nvSpPr>
        <p:spPr>
          <a:xfrm>
            <a:off x="1910108" y="2855818"/>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[0,0,1,1]</a:t>
            </a:r>
          </a:p>
          <a:p>
            <a:r>
              <a:rPr lang="en-US" altLang="ko-KR" sz="2400">
                <a:solidFill>
                  <a:schemeClr val="tx1"/>
                </a:solidFill>
                <a:latin typeface="Consolas" panose="020B0609020204030204" pitchFamily="49" charset="0"/>
              </a:rPr>
              <a:t>[0,1,1,1]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[1,0,1,1]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[1,1,1,1]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67" name="TextBox 66">
            <a:extLst>
              <a:ext uri="{FF2B5EF4-FFF2-40B4-BE49-F238E27FC236}">
                <a16:creationId xmlns:a16="http://schemas.microsoft.com/office/drawing/2014/main" id="{C7DBF00D-DC29-4CB2-BB67-8CA2F4A969FF}"/>
              </a:ext>
            </a:extLst>
          </p:cNvPr>
          <p:cNvSpPr txBox="1"/>
          <p:nvPr/>
        </p:nvSpPr>
        <p:spPr>
          <a:xfrm>
            <a:off x="3817191" y="2867796"/>
            <a:ext cx="1713931" cy="1938992"/>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[0,0,2,1]</a:t>
            </a:r>
          </a:p>
          <a:p>
            <a:r>
              <a:rPr lang="en-US" altLang="ko-KR" sz="2400">
                <a:solidFill>
                  <a:schemeClr val="tx1"/>
                </a:solidFill>
                <a:latin typeface="Consolas" panose="020B0609020204030204" pitchFamily="49" charset="0"/>
              </a:rPr>
              <a:t>[0,1,2,1]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[1,0,2,1]</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[1,1,2,1]</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68" name="직사각형 67">
            <a:extLst>
              <a:ext uri="{FF2B5EF4-FFF2-40B4-BE49-F238E27FC236}">
                <a16:creationId xmlns:a16="http://schemas.microsoft.com/office/drawing/2014/main" id="{4ADC711D-F1DF-46B4-A88E-CB30D1ADFF11}"/>
              </a:ext>
            </a:extLst>
          </p:cNvPr>
          <p:cNvSpPr/>
          <p:nvPr/>
        </p:nvSpPr>
        <p:spPr>
          <a:xfrm>
            <a:off x="801386" y="5925602"/>
            <a:ext cx="379819" cy="35251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9200012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A19794B-B5E7-4FD7-B3A9-81F7959E8AA2}"/>
              </a:ext>
            </a:extLst>
          </p:cNvPr>
          <p:cNvSpPr/>
          <p:nvPr/>
        </p:nvSpPr>
        <p:spPr>
          <a:xfrm>
            <a:off x="3375354" y="111024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4050226" y="111024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3375354" y="178511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4050226" y="1785116"/>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3DB9027-44C8-42F9-8159-AAC3ABB2DE07}"/>
              </a:ext>
            </a:extLst>
          </p:cNvPr>
          <p:cNvSpPr/>
          <p:nvPr/>
        </p:nvSpPr>
        <p:spPr>
          <a:xfrm>
            <a:off x="3375354" y="297740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BBBBA2E-BE73-4896-8C64-10889A35B05A}"/>
              </a:ext>
            </a:extLst>
          </p:cNvPr>
          <p:cNvSpPr/>
          <p:nvPr/>
        </p:nvSpPr>
        <p:spPr>
          <a:xfrm>
            <a:off x="4050226" y="2977402"/>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E99530B-EDC1-472E-ABC1-52F934ACAAD5}"/>
              </a:ext>
            </a:extLst>
          </p:cNvPr>
          <p:cNvSpPr/>
          <p:nvPr/>
        </p:nvSpPr>
        <p:spPr>
          <a:xfrm>
            <a:off x="3375354" y="365227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E738A40-94EB-487A-997E-0B5DA3D7BFB7}"/>
              </a:ext>
            </a:extLst>
          </p:cNvPr>
          <p:cNvSpPr/>
          <p:nvPr/>
        </p:nvSpPr>
        <p:spPr>
          <a:xfrm>
            <a:off x="4050226" y="3652274"/>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09D1F4EA-BD6E-4C84-B8A9-742942AF870B}"/>
              </a:ext>
            </a:extLst>
          </p:cNvPr>
          <p:cNvSpPr/>
          <p:nvPr/>
        </p:nvSpPr>
        <p:spPr>
          <a:xfrm>
            <a:off x="3375354" y="484456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AF0A109-261A-4D8A-8F65-A9015D895237}"/>
              </a:ext>
            </a:extLst>
          </p:cNvPr>
          <p:cNvSpPr/>
          <p:nvPr/>
        </p:nvSpPr>
        <p:spPr>
          <a:xfrm>
            <a:off x="4050226" y="484456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1F80E29-3C5C-4E33-9D0A-F5B9E81412B3}"/>
              </a:ext>
            </a:extLst>
          </p:cNvPr>
          <p:cNvSpPr/>
          <p:nvPr/>
        </p:nvSpPr>
        <p:spPr>
          <a:xfrm>
            <a:off x="3375354" y="5519433"/>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9707F1D-2E96-48CB-B08C-20B4BFC5FBE1}"/>
              </a:ext>
            </a:extLst>
          </p:cNvPr>
          <p:cNvSpPr/>
          <p:nvPr/>
        </p:nvSpPr>
        <p:spPr>
          <a:xfrm>
            <a:off x="4050226" y="5519433"/>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ECDDA-7C26-42DA-BCEA-8B9DD012F09D}"/>
              </a:ext>
            </a:extLst>
          </p:cNvPr>
          <p:cNvSpPr/>
          <p:nvPr/>
        </p:nvSpPr>
        <p:spPr>
          <a:xfrm>
            <a:off x="339178"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6BA2AB9-D8A7-4D39-BE09-2E4483F660EE}"/>
              </a:ext>
            </a:extLst>
          </p:cNvPr>
          <p:cNvSpPr/>
          <p:nvPr/>
        </p:nvSpPr>
        <p:spPr>
          <a:xfrm>
            <a:off x="915143"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CC116CE1-D735-412A-8D92-82A88E98774D}"/>
              </a:ext>
            </a:extLst>
          </p:cNvPr>
          <p:cNvSpPr/>
          <p:nvPr/>
        </p:nvSpPr>
        <p:spPr>
          <a:xfrm>
            <a:off x="1489759"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2F7D496E-49F1-4177-88C0-69F2B3FB3266}"/>
              </a:ext>
            </a:extLst>
          </p:cNvPr>
          <p:cNvSpPr/>
          <p:nvPr/>
        </p:nvSpPr>
        <p:spPr>
          <a:xfrm>
            <a:off x="339178"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AE64007-66CD-459C-9745-EFDD69F6B04B}"/>
              </a:ext>
            </a:extLst>
          </p:cNvPr>
          <p:cNvSpPr/>
          <p:nvPr/>
        </p:nvSpPr>
        <p:spPr>
          <a:xfrm>
            <a:off x="915143"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C7F72B3-5765-4D01-A2D8-D57EA9F48912}"/>
              </a:ext>
            </a:extLst>
          </p:cNvPr>
          <p:cNvSpPr/>
          <p:nvPr/>
        </p:nvSpPr>
        <p:spPr>
          <a:xfrm>
            <a:off x="1489759"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D0EF746-27EB-44E7-A2F7-4BEF39D5B56B}"/>
              </a:ext>
            </a:extLst>
          </p:cNvPr>
          <p:cNvSpPr/>
          <p:nvPr/>
        </p:nvSpPr>
        <p:spPr>
          <a:xfrm>
            <a:off x="339178"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B5D6B52-EB50-4816-B469-F7F82EEC5A80}"/>
              </a:ext>
            </a:extLst>
          </p:cNvPr>
          <p:cNvSpPr/>
          <p:nvPr/>
        </p:nvSpPr>
        <p:spPr>
          <a:xfrm>
            <a:off x="915143"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9F1E0AB-6483-4A97-B355-D8037DA848CD}"/>
              </a:ext>
            </a:extLst>
          </p:cNvPr>
          <p:cNvSpPr/>
          <p:nvPr/>
        </p:nvSpPr>
        <p:spPr>
          <a:xfrm>
            <a:off x="1489759"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F41AAC3-3C4F-4947-A4F3-BEDDBC9B8538}"/>
              </a:ext>
            </a:extLst>
          </p:cNvPr>
          <p:cNvSpPr/>
          <p:nvPr/>
        </p:nvSpPr>
        <p:spPr>
          <a:xfrm>
            <a:off x="339178" y="27573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1A2441E-510B-4F6D-8CCD-84FBB207FEA2}"/>
              </a:ext>
            </a:extLst>
          </p:cNvPr>
          <p:cNvSpPr/>
          <p:nvPr/>
        </p:nvSpPr>
        <p:spPr>
          <a:xfrm>
            <a:off x="915143" y="27573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D12E042-659A-49E9-9E3B-93A2B77B5F80}"/>
              </a:ext>
            </a:extLst>
          </p:cNvPr>
          <p:cNvSpPr/>
          <p:nvPr/>
        </p:nvSpPr>
        <p:spPr>
          <a:xfrm>
            <a:off x="1489759" y="27573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8D638DD-4B51-4C8D-8A40-9F49524C7FEC}"/>
              </a:ext>
            </a:extLst>
          </p:cNvPr>
          <p:cNvSpPr/>
          <p:nvPr/>
        </p:nvSpPr>
        <p:spPr>
          <a:xfrm>
            <a:off x="339178" y="333191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847003F6-4711-4B67-B3CD-51B984E268A4}"/>
              </a:ext>
            </a:extLst>
          </p:cNvPr>
          <p:cNvSpPr/>
          <p:nvPr/>
        </p:nvSpPr>
        <p:spPr>
          <a:xfrm>
            <a:off x="915143" y="333191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598216-9390-43B1-9C1D-7E42D114183D}"/>
              </a:ext>
            </a:extLst>
          </p:cNvPr>
          <p:cNvSpPr/>
          <p:nvPr/>
        </p:nvSpPr>
        <p:spPr>
          <a:xfrm>
            <a:off x="1489759" y="333191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C0DFB7E-3AD6-4AFD-A277-58B217B11445}"/>
              </a:ext>
            </a:extLst>
          </p:cNvPr>
          <p:cNvSpPr/>
          <p:nvPr/>
        </p:nvSpPr>
        <p:spPr>
          <a:xfrm>
            <a:off x="339178" y="390653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DDF649D-3E53-4F31-8216-B8E0AB60DC08}"/>
              </a:ext>
            </a:extLst>
          </p:cNvPr>
          <p:cNvSpPr/>
          <p:nvPr/>
        </p:nvSpPr>
        <p:spPr>
          <a:xfrm>
            <a:off x="915143" y="390653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9D8BFD5-2756-4E0F-BD44-27601AFF1198}"/>
              </a:ext>
            </a:extLst>
          </p:cNvPr>
          <p:cNvSpPr/>
          <p:nvPr/>
        </p:nvSpPr>
        <p:spPr>
          <a:xfrm>
            <a:off x="1489759" y="390653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7AA95D1-8592-4C71-87B5-3ACBB292B22F}"/>
              </a:ext>
            </a:extLst>
          </p:cNvPr>
          <p:cNvSpPr/>
          <p:nvPr/>
        </p:nvSpPr>
        <p:spPr>
          <a:xfrm>
            <a:off x="339178" y="459141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8F7D0E9-79E1-4709-9A13-11F68077A39E}"/>
              </a:ext>
            </a:extLst>
          </p:cNvPr>
          <p:cNvSpPr/>
          <p:nvPr/>
        </p:nvSpPr>
        <p:spPr>
          <a:xfrm>
            <a:off x="915143" y="459141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7CA668D5-6502-4CA7-96B3-310222003954}"/>
              </a:ext>
            </a:extLst>
          </p:cNvPr>
          <p:cNvSpPr/>
          <p:nvPr/>
        </p:nvSpPr>
        <p:spPr>
          <a:xfrm>
            <a:off x="1489759" y="459141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BEB807B-F50E-454F-9FD3-014DA3F1E601}"/>
              </a:ext>
            </a:extLst>
          </p:cNvPr>
          <p:cNvSpPr/>
          <p:nvPr/>
        </p:nvSpPr>
        <p:spPr>
          <a:xfrm>
            <a:off x="339178" y="516602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BE2D6E1-FA81-4C06-90A3-210A1C6D2F90}"/>
              </a:ext>
            </a:extLst>
          </p:cNvPr>
          <p:cNvSpPr/>
          <p:nvPr/>
        </p:nvSpPr>
        <p:spPr>
          <a:xfrm>
            <a:off x="915143" y="516602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D4F13CA-65F0-428B-8D8C-C36341E4AED6}"/>
              </a:ext>
            </a:extLst>
          </p:cNvPr>
          <p:cNvSpPr/>
          <p:nvPr/>
        </p:nvSpPr>
        <p:spPr>
          <a:xfrm>
            <a:off x="1489759" y="516602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E685D810-7F0E-4F06-9014-51D31AE9165E}"/>
              </a:ext>
            </a:extLst>
          </p:cNvPr>
          <p:cNvSpPr/>
          <p:nvPr/>
        </p:nvSpPr>
        <p:spPr>
          <a:xfrm>
            <a:off x="339178" y="574064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5FEA770-7967-4670-B121-A1195C3BBDDE}"/>
              </a:ext>
            </a:extLst>
          </p:cNvPr>
          <p:cNvSpPr/>
          <p:nvPr/>
        </p:nvSpPr>
        <p:spPr>
          <a:xfrm>
            <a:off x="915143" y="574064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EC1F480-0AD2-454B-A758-D3C17822F181}"/>
              </a:ext>
            </a:extLst>
          </p:cNvPr>
          <p:cNvSpPr/>
          <p:nvPr/>
        </p:nvSpPr>
        <p:spPr>
          <a:xfrm>
            <a:off x="1489759" y="574064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A264C3F-EF55-415B-86AB-6D32DAF833F2}"/>
              </a:ext>
            </a:extLst>
          </p:cNvPr>
          <p:cNvSpPr/>
          <p:nvPr/>
        </p:nvSpPr>
        <p:spPr>
          <a:xfrm>
            <a:off x="5931085"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12</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545ED6C-36FD-4AE3-8D1B-BF5C18320DE3}"/>
              </a:ext>
            </a:extLst>
          </p:cNvPr>
          <p:cNvSpPr/>
          <p:nvPr/>
        </p:nvSpPr>
        <p:spPr>
          <a:xfrm>
            <a:off x="6507050"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16</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A9B87C9-9C1E-4B72-9CE6-53F328A8D692}"/>
              </a:ext>
            </a:extLst>
          </p:cNvPr>
          <p:cNvSpPr/>
          <p:nvPr/>
        </p:nvSpPr>
        <p:spPr>
          <a:xfrm>
            <a:off x="7081666" y="92319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14DF375-2052-42CF-A4DC-6BD732CD6CAE}"/>
              </a:ext>
            </a:extLst>
          </p:cNvPr>
          <p:cNvSpPr/>
          <p:nvPr/>
        </p:nvSpPr>
        <p:spPr>
          <a:xfrm>
            <a:off x="5931085"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24</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B9ADD7E-E993-482D-A08F-A37B4C11739E}"/>
              </a:ext>
            </a:extLst>
          </p:cNvPr>
          <p:cNvSpPr/>
          <p:nvPr/>
        </p:nvSpPr>
        <p:spPr>
          <a:xfrm>
            <a:off x="6507050"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28</a:t>
            </a:r>
            <a:endParaRPr lang="ko-KR" altLang="en-US" sz="28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32B13379-0E80-4C05-8C34-E27BC481B109}"/>
              </a:ext>
            </a:extLst>
          </p:cNvPr>
          <p:cNvSpPr/>
          <p:nvPr/>
        </p:nvSpPr>
        <p:spPr>
          <a:xfrm>
            <a:off x="7081666" y="149780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15</a:t>
            </a:r>
            <a:endParaRPr lang="ko-KR" altLang="en-US" sz="2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D106BBA-5878-4299-8DE0-C2A5D0ABDEFF}"/>
              </a:ext>
            </a:extLst>
          </p:cNvPr>
          <p:cNvSpPr/>
          <p:nvPr/>
        </p:nvSpPr>
        <p:spPr>
          <a:xfrm>
            <a:off x="5931085"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15</a:t>
            </a:r>
            <a:endParaRPr lang="ko-KR" altLang="en-US" sz="28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1B83B06-B05D-43AC-A0AD-49CD3BDC315D}"/>
              </a:ext>
            </a:extLst>
          </p:cNvPr>
          <p:cNvSpPr/>
          <p:nvPr/>
        </p:nvSpPr>
        <p:spPr>
          <a:xfrm>
            <a:off x="6507050"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17</a:t>
            </a:r>
            <a:endParaRPr lang="ko-KR" altLang="en-US" sz="28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8DF914D9-E78C-4179-8DC1-EDE2A88F1598}"/>
              </a:ext>
            </a:extLst>
          </p:cNvPr>
          <p:cNvSpPr/>
          <p:nvPr/>
        </p:nvSpPr>
        <p:spPr>
          <a:xfrm>
            <a:off x="7081666" y="207242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3C06171-C052-4031-B211-2A1F2F6D6B3C}"/>
              </a:ext>
            </a:extLst>
          </p:cNvPr>
          <p:cNvSpPr/>
          <p:nvPr/>
        </p:nvSpPr>
        <p:spPr>
          <a:xfrm>
            <a:off x="5931085"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24</a:t>
            </a:r>
            <a:endParaRPr lang="ko-KR" altLang="en-US" sz="28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7A7CF411-42B8-4731-B61D-1B3E5A08006B}"/>
              </a:ext>
            </a:extLst>
          </p:cNvPr>
          <p:cNvSpPr/>
          <p:nvPr/>
        </p:nvSpPr>
        <p:spPr>
          <a:xfrm>
            <a:off x="6507050"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32</a:t>
            </a:r>
            <a:endParaRPr lang="ko-KR" altLang="en-US" sz="28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477FA32-7AEE-4BF2-B471-DD427ABEB911}"/>
              </a:ext>
            </a:extLst>
          </p:cNvPr>
          <p:cNvSpPr/>
          <p:nvPr/>
        </p:nvSpPr>
        <p:spPr>
          <a:xfrm>
            <a:off x="7081666"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18</a:t>
            </a:r>
            <a:endParaRPr lang="ko-KR" altLang="en-US" sz="28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9B254655-4B38-457E-A9B7-9CE670C3AA06}"/>
              </a:ext>
            </a:extLst>
          </p:cNvPr>
          <p:cNvSpPr/>
          <p:nvPr/>
        </p:nvSpPr>
        <p:spPr>
          <a:xfrm>
            <a:off x="5931085"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46DEF42D-0060-4105-A7D2-51470EDDAA92}"/>
              </a:ext>
            </a:extLst>
          </p:cNvPr>
          <p:cNvSpPr/>
          <p:nvPr/>
        </p:nvSpPr>
        <p:spPr>
          <a:xfrm>
            <a:off x="6507050"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7785F17-6A6A-4A6C-BFEE-F7C1EABBD932}"/>
              </a:ext>
            </a:extLst>
          </p:cNvPr>
          <p:cNvSpPr/>
          <p:nvPr/>
        </p:nvSpPr>
        <p:spPr>
          <a:xfrm>
            <a:off x="7081666"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912BBA9-0528-4EA8-B7C6-82AB15DE57A2}"/>
              </a:ext>
            </a:extLst>
          </p:cNvPr>
          <p:cNvSpPr/>
          <p:nvPr/>
        </p:nvSpPr>
        <p:spPr>
          <a:xfrm>
            <a:off x="5931085"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53D3D07-3098-466E-B6E9-F164FE5B58E4}"/>
              </a:ext>
            </a:extLst>
          </p:cNvPr>
          <p:cNvSpPr/>
          <p:nvPr/>
        </p:nvSpPr>
        <p:spPr>
          <a:xfrm>
            <a:off x="6507050"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B3F788A-BBE0-41B0-94F0-E9DB969B4742}"/>
              </a:ext>
            </a:extLst>
          </p:cNvPr>
          <p:cNvSpPr/>
          <p:nvPr/>
        </p:nvSpPr>
        <p:spPr>
          <a:xfrm>
            <a:off x="7081666"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7AEA666-2385-40F4-86E4-11D3892C8FE9}"/>
              </a:ext>
            </a:extLst>
          </p:cNvPr>
          <p:cNvSpPr/>
          <p:nvPr/>
        </p:nvSpPr>
        <p:spPr>
          <a:xfrm>
            <a:off x="5931085" y="47707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36</a:t>
            </a:r>
            <a:endParaRPr lang="ko-KR" altLang="en-US" sz="28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44F84689-A65F-4C91-A8C8-B5E200DCA918}"/>
              </a:ext>
            </a:extLst>
          </p:cNvPr>
          <p:cNvSpPr/>
          <p:nvPr/>
        </p:nvSpPr>
        <p:spPr>
          <a:xfrm>
            <a:off x="6507050" y="47707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48</a:t>
            </a:r>
            <a:endParaRPr lang="ko-KR" altLang="en-US" sz="28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0B864DE7-DDF0-46D5-B007-F25CE9910C3A}"/>
              </a:ext>
            </a:extLst>
          </p:cNvPr>
          <p:cNvSpPr/>
          <p:nvPr/>
        </p:nvSpPr>
        <p:spPr>
          <a:xfrm>
            <a:off x="7081666" y="47707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27</a:t>
            </a:r>
            <a:endParaRPr lang="ko-KR" altLang="en-US" sz="28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AF336D4-3F43-4107-BD81-A46BEAFFC6A2}"/>
              </a:ext>
            </a:extLst>
          </p:cNvPr>
          <p:cNvSpPr/>
          <p:nvPr/>
        </p:nvSpPr>
        <p:spPr>
          <a:xfrm>
            <a:off x="5931085" y="534535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ADF86CB-306D-4DB5-A796-AEC2D90C2160}"/>
              </a:ext>
            </a:extLst>
          </p:cNvPr>
          <p:cNvSpPr/>
          <p:nvPr/>
        </p:nvSpPr>
        <p:spPr>
          <a:xfrm>
            <a:off x="6507050" y="534535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76DFDA-AE93-4793-BDDD-009056E1FBB2}"/>
              </a:ext>
            </a:extLst>
          </p:cNvPr>
          <p:cNvSpPr/>
          <p:nvPr/>
        </p:nvSpPr>
        <p:spPr>
          <a:xfrm>
            <a:off x="7081666" y="534535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C7B6ED7B-43C5-4396-8133-89033B354274}"/>
              </a:ext>
            </a:extLst>
          </p:cNvPr>
          <p:cNvSpPr/>
          <p:nvPr/>
        </p:nvSpPr>
        <p:spPr>
          <a:xfrm>
            <a:off x="5931085" y="591997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76BF7FA-CD0B-48D2-9031-7464D429B936}"/>
              </a:ext>
            </a:extLst>
          </p:cNvPr>
          <p:cNvSpPr/>
          <p:nvPr/>
        </p:nvSpPr>
        <p:spPr>
          <a:xfrm>
            <a:off x="6507050" y="591997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25CE77A-A100-412D-8C40-E262EB24BFBA}"/>
              </a:ext>
            </a:extLst>
          </p:cNvPr>
          <p:cNvSpPr/>
          <p:nvPr/>
        </p:nvSpPr>
        <p:spPr>
          <a:xfrm>
            <a:off x="7081666" y="591997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D63CBE3D-DD99-44AA-BB86-E2113A2A916D}"/>
              </a:ext>
            </a:extLst>
          </p:cNvPr>
          <p:cNvSpPr/>
          <p:nvPr/>
        </p:nvSpPr>
        <p:spPr>
          <a:xfrm>
            <a:off x="8591808"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72</a:t>
            </a:r>
            <a:endParaRPr lang="ko-KR" altLang="en-US" sz="28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F6207A6B-1F8F-43E4-BDE7-4C544A896F36}"/>
              </a:ext>
            </a:extLst>
          </p:cNvPr>
          <p:cNvSpPr/>
          <p:nvPr/>
        </p:nvSpPr>
        <p:spPr>
          <a:xfrm>
            <a:off x="9167773"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96</a:t>
            </a:r>
            <a:endParaRPr lang="ko-KR" altLang="en-US" sz="28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3B999D83-A23F-44A5-AE6E-4B2BDFB189DC}"/>
              </a:ext>
            </a:extLst>
          </p:cNvPr>
          <p:cNvSpPr/>
          <p:nvPr/>
        </p:nvSpPr>
        <p:spPr>
          <a:xfrm>
            <a:off x="9742389" y="2854384"/>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54</a:t>
            </a:r>
            <a:endParaRPr lang="ko-KR" altLang="en-US" sz="28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B2BB813-E0BC-4D24-BC45-7EB6422FA81F}"/>
              </a:ext>
            </a:extLst>
          </p:cNvPr>
          <p:cNvSpPr/>
          <p:nvPr/>
        </p:nvSpPr>
        <p:spPr>
          <a:xfrm>
            <a:off x="8591808"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CDE384C3-0957-4D3A-8C96-5787C928AF3F}"/>
              </a:ext>
            </a:extLst>
          </p:cNvPr>
          <p:cNvSpPr/>
          <p:nvPr/>
        </p:nvSpPr>
        <p:spPr>
          <a:xfrm>
            <a:off x="9167773"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187B606F-3A73-433B-9376-8C2105CD30FB}"/>
              </a:ext>
            </a:extLst>
          </p:cNvPr>
          <p:cNvSpPr/>
          <p:nvPr/>
        </p:nvSpPr>
        <p:spPr>
          <a:xfrm>
            <a:off x="9742389" y="3429000"/>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EDE55DF-85BD-4737-867A-79C53FEF8C3F}"/>
              </a:ext>
            </a:extLst>
          </p:cNvPr>
          <p:cNvSpPr/>
          <p:nvPr/>
        </p:nvSpPr>
        <p:spPr>
          <a:xfrm>
            <a:off x="8591808"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282A4C-7A73-4B75-8C89-61E6A646E237}"/>
              </a:ext>
            </a:extLst>
          </p:cNvPr>
          <p:cNvSpPr/>
          <p:nvPr/>
        </p:nvSpPr>
        <p:spPr>
          <a:xfrm>
            <a:off x="9167773"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0B2C98AC-BA57-4CF3-AD34-F936434B4EA2}"/>
              </a:ext>
            </a:extLst>
          </p:cNvPr>
          <p:cNvSpPr/>
          <p:nvPr/>
        </p:nvSpPr>
        <p:spPr>
          <a:xfrm>
            <a:off x="9742389" y="400361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 name="십자형 3">
            <a:extLst>
              <a:ext uri="{FF2B5EF4-FFF2-40B4-BE49-F238E27FC236}">
                <a16:creationId xmlns:a16="http://schemas.microsoft.com/office/drawing/2014/main" id="{1C241F4C-B209-4F86-8BA3-65AD3AF6D3FC}"/>
              </a:ext>
            </a:extLst>
          </p:cNvPr>
          <p:cNvSpPr/>
          <p:nvPr/>
        </p:nvSpPr>
        <p:spPr>
          <a:xfrm>
            <a:off x="7858647" y="3411793"/>
            <a:ext cx="527913" cy="527913"/>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26734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직사각형 140">
            <a:extLst>
              <a:ext uri="{FF2B5EF4-FFF2-40B4-BE49-F238E27FC236}">
                <a16:creationId xmlns:a16="http://schemas.microsoft.com/office/drawing/2014/main" id="{C7B6ED7B-43C5-4396-8133-89033B354274}"/>
              </a:ext>
            </a:extLst>
          </p:cNvPr>
          <p:cNvSpPr/>
          <p:nvPr/>
        </p:nvSpPr>
        <p:spPr>
          <a:xfrm>
            <a:off x="682077"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76BF7FA-CD0B-48D2-9031-7464D429B936}"/>
              </a:ext>
            </a:extLst>
          </p:cNvPr>
          <p:cNvSpPr/>
          <p:nvPr/>
        </p:nvSpPr>
        <p:spPr>
          <a:xfrm>
            <a:off x="2375491"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55553EE-1DBE-4DAC-8EDB-AD8CDC0EE1EC}"/>
              </a:ext>
            </a:extLst>
          </p:cNvPr>
          <p:cNvSpPr txBox="1"/>
          <p:nvPr/>
        </p:nvSpPr>
        <p:spPr>
          <a:xfrm>
            <a:off x="844061" y="931984"/>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3D9088-EF4B-4F1D-BA10-715BA209FD00}"/>
              </a:ext>
            </a:extLst>
          </p:cNvPr>
          <p:cNvSpPr txBox="1"/>
          <p:nvPr/>
        </p:nvSpPr>
        <p:spPr>
          <a:xfrm>
            <a:off x="2477492" y="931983"/>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0227E473-9CCA-416F-92B0-CCEE71E29BB7}"/>
              </a:ext>
            </a:extLst>
          </p:cNvPr>
          <p:cNvSpPr txBox="1"/>
          <p:nvPr/>
        </p:nvSpPr>
        <p:spPr>
          <a:xfrm>
            <a:off x="1347054" y="3448124"/>
            <a:ext cx="1130438"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t = a</a:t>
            </a:r>
          </a:p>
          <a:p>
            <a:pPr algn="l"/>
            <a:r>
              <a:rPr lang="en-US" altLang="ko-KR" sz="3200">
                <a:solidFill>
                  <a:schemeClr val="tx1"/>
                </a:solidFill>
                <a:latin typeface="고도 M" panose="02000503000000020004" pitchFamily="2" charset="-127"/>
                <a:ea typeface="고도 M" panose="02000503000000020004" pitchFamily="2" charset="-127"/>
              </a:rPr>
              <a:t>a = b</a:t>
            </a:r>
          </a:p>
          <a:p>
            <a:pPr algn="l"/>
            <a:r>
              <a:rPr lang="en-US" altLang="ko-KR" sz="3200">
                <a:solidFill>
                  <a:schemeClr val="tx1"/>
                </a:solidFill>
                <a:latin typeface="고도 M" panose="02000503000000020004" pitchFamily="2" charset="-127"/>
                <a:ea typeface="고도 M" panose="02000503000000020004" pitchFamily="2" charset="-127"/>
              </a:rPr>
              <a:t>b = t</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97" name="직사각형 96">
            <a:extLst>
              <a:ext uri="{FF2B5EF4-FFF2-40B4-BE49-F238E27FC236}">
                <a16:creationId xmlns:a16="http://schemas.microsoft.com/office/drawing/2014/main" id="{4B698252-8EC2-44C9-A3DE-7FE41895496C}"/>
              </a:ext>
            </a:extLst>
          </p:cNvPr>
          <p:cNvSpPr/>
          <p:nvPr/>
        </p:nvSpPr>
        <p:spPr>
          <a:xfrm>
            <a:off x="1605270" y="2411843"/>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40FE58FC-BFCF-4E24-AD56-6E23E2BBC183}"/>
              </a:ext>
            </a:extLst>
          </p:cNvPr>
          <p:cNvSpPr txBox="1"/>
          <p:nvPr/>
        </p:nvSpPr>
        <p:spPr>
          <a:xfrm>
            <a:off x="1707271" y="1950178"/>
            <a:ext cx="31611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0" name="직사각형 99">
            <a:extLst>
              <a:ext uri="{FF2B5EF4-FFF2-40B4-BE49-F238E27FC236}">
                <a16:creationId xmlns:a16="http://schemas.microsoft.com/office/drawing/2014/main" id="{6FDACEA1-0700-4F44-87D3-00DBB4E97F03}"/>
              </a:ext>
            </a:extLst>
          </p:cNvPr>
          <p:cNvSpPr/>
          <p:nvPr/>
        </p:nvSpPr>
        <p:spPr>
          <a:xfrm>
            <a:off x="4130159"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C680A062-7FA4-4C25-BB19-4054B9CC7DFB}"/>
              </a:ext>
            </a:extLst>
          </p:cNvPr>
          <p:cNvSpPr/>
          <p:nvPr/>
        </p:nvSpPr>
        <p:spPr>
          <a:xfrm>
            <a:off x="5310211"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16BB676A-E8BE-4702-8157-9D96B88A6C1F}"/>
              </a:ext>
            </a:extLst>
          </p:cNvPr>
          <p:cNvSpPr txBox="1"/>
          <p:nvPr/>
        </p:nvSpPr>
        <p:spPr>
          <a:xfrm>
            <a:off x="4241778" y="93298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3" name="TextBox 102">
            <a:extLst>
              <a:ext uri="{FF2B5EF4-FFF2-40B4-BE49-F238E27FC236}">
                <a16:creationId xmlns:a16="http://schemas.microsoft.com/office/drawing/2014/main" id="{4CF0EA5A-EE59-4829-B9B8-CAE92A2B1AFD}"/>
              </a:ext>
            </a:extLst>
          </p:cNvPr>
          <p:cNvSpPr txBox="1"/>
          <p:nvPr/>
        </p:nvSpPr>
        <p:spPr>
          <a:xfrm>
            <a:off x="5412212" y="931983"/>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4" name="TextBox 103">
            <a:extLst>
              <a:ext uri="{FF2B5EF4-FFF2-40B4-BE49-F238E27FC236}">
                <a16:creationId xmlns:a16="http://schemas.microsoft.com/office/drawing/2014/main" id="{53D34830-B835-4C51-94D7-0D1761B99097}"/>
              </a:ext>
            </a:extLst>
          </p:cNvPr>
          <p:cNvSpPr txBox="1"/>
          <p:nvPr/>
        </p:nvSpPr>
        <p:spPr>
          <a:xfrm>
            <a:off x="4241778" y="2644170"/>
            <a:ext cx="159210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107" name="직사각형 106">
            <a:extLst>
              <a:ext uri="{FF2B5EF4-FFF2-40B4-BE49-F238E27FC236}">
                <a16:creationId xmlns:a16="http://schemas.microsoft.com/office/drawing/2014/main" id="{2334A6F9-B9B3-4E19-9B2A-D17C2A5922E8}"/>
              </a:ext>
            </a:extLst>
          </p:cNvPr>
          <p:cNvSpPr/>
          <p:nvPr/>
        </p:nvSpPr>
        <p:spPr>
          <a:xfrm>
            <a:off x="7157262"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6365190-E87C-4913-A86A-26AEEEA1D039}"/>
              </a:ext>
            </a:extLst>
          </p:cNvPr>
          <p:cNvSpPr/>
          <p:nvPr/>
        </p:nvSpPr>
        <p:spPr>
          <a:xfrm>
            <a:off x="8337314" y="1471066"/>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7BCBC9EF-CEE4-40A3-B7DF-1D65E15CAE84}"/>
              </a:ext>
            </a:extLst>
          </p:cNvPr>
          <p:cNvSpPr txBox="1"/>
          <p:nvPr/>
        </p:nvSpPr>
        <p:spPr>
          <a:xfrm>
            <a:off x="7268881" y="93298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0" name="TextBox 109">
            <a:extLst>
              <a:ext uri="{FF2B5EF4-FFF2-40B4-BE49-F238E27FC236}">
                <a16:creationId xmlns:a16="http://schemas.microsoft.com/office/drawing/2014/main" id="{8C63F25E-A2AD-438B-98FA-D2807E9E9B17}"/>
              </a:ext>
            </a:extLst>
          </p:cNvPr>
          <p:cNvSpPr txBox="1"/>
          <p:nvPr/>
        </p:nvSpPr>
        <p:spPr>
          <a:xfrm>
            <a:off x="8465543" y="931983"/>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1" name="TextBox 110">
            <a:extLst>
              <a:ext uri="{FF2B5EF4-FFF2-40B4-BE49-F238E27FC236}">
                <a16:creationId xmlns:a16="http://schemas.microsoft.com/office/drawing/2014/main" id="{C9E66A66-3CDF-4647-B48D-5D77E1AF1D7E}"/>
              </a:ext>
            </a:extLst>
          </p:cNvPr>
          <p:cNvSpPr txBox="1"/>
          <p:nvPr/>
        </p:nvSpPr>
        <p:spPr>
          <a:xfrm>
            <a:off x="7268881" y="2644170"/>
            <a:ext cx="159210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278D3AE3-C2DE-4723-870A-72CC8CD8361B}"/>
              </a:ext>
            </a:extLst>
          </p:cNvPr>
          <p:cNvSpPr/>
          <p:nvPr/>
        </p:nvSpPr>
        <p:spPr>
          <a:xfrm>
            <a:off x="3868615" y="4615962"/>
            <a:ext cx="574616" cy="574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0745EAF-9E4A-4C13-971D-16A679848A78}"/>
              </a:ext>
            </a:extLst>
          </p:cNvPr>
          <p:cNvSpPr/>
          <p:nvPr/>
        </p:nvSpPr>
        <p:spPr>
          <a:xfrm>
            <a:off x="4443231"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15F7A5CB-3E11-4114-84B3-51A20EB7346E}"/>
              </a:ext>
            </a:extLst>
          </p:cNvPr>
          <p:cNvSpPr/>
          <p:nvPr/>
        </p:nvSpPr>
        <p:spPr>
          <a:xfrm>
            <a:off x="5017847"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C20AAB6E-55F0-4143-A811-52E5A8469901}"/>
              </a:ext>
            </a:extLst>
          </p:cNvPr>
          <p:cNvSpPr/>
          <p:nvPr/>
        </p:nvSpPr>
        <p:spPr>
          <a:xfrm>
            <a:off x="5592463"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0F030CC-38E4-4AAB-8168-ADA293AC147C}"/>
              </a:ext>
            </a:extLst>
          </p:cNvPr>
          <p:cNvSpPr/>
          <p:nvPr/>
        </p:nvSpPr>
        <p:spPr>
          <a:xfrm>
            <a:off x="6167079"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448549BF-5D20-49C4-A1B2-8B552EC931D5}"/>
              </a:ext>
            </a:extLst>
          </p:cNvPr>
          <p:cNvSpPr/>
          <p:nvPr/>
        </p:nvSpPr>
        <p:spPr>
          <a:xfrm>
            <a:off x="6741695"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32D350AD-E725-40A8-B494-AFEBF960E745}"/>
              </a:ext>
            </a:extLst>
          </p:cNvPr>
          <p:cNvSpPr/>
          <p:nvPr/>
        </p:nvSpPr>
        <p:spPr>
          <a:xfrm>
            <a:off x="7316311"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B81C2070-BB84-493B-BC5C-DA5BCEC42310}"/>
              </a:ext>
            </a:extLst>
          </p:cNvPr>
          <p:cNvSpPr/>
          <p:nvPr/>
        </p:nvSpPr>
        <p:spPr>
          <a:xfrm>
            <a:off x="7890927" y="461596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D31347AE-9403-4FB1-8F8E-FD331A5B6C32}"/>
              </a:ext>
            </a:extLst>
          </p:cNvPr>
          <p:cNvSpPr txBox="1"/>
          <p:nvPr/>
        </p:nvSpPr>
        <p:spPr>
          <a:xfrm>
            <a:off x="8624622" y="4728913"/>
            <a:ext cx="8451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1" name="직사각형 120">
            <a:extLst>
              <a:ext uri="{FF2B5EF4-FFF2-40B4-BE49-F238E27FC236}">
                <a16:creationId xmlns:a16="http://schemas.microsoft.com/office/drawing/2014/main" id="{922999AE-45FA-4040-9D09-EC360C18A809}"/>
              </a:ext>
            </a:extLst>
          </p:cNvPr>
          <p:cNvSpPr/>
          <p:nvPr/>
        </p:nvSpPr>
        <p:spPr>
          <a:xfrm>
            <a:off x="3856642" y="5305402"/>
            <a:ext cx="574616" cy="574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39D11B0-B721-45E7-94C1-058D7F60019D}"/>
              </a:ext>
            </a:extLst>
          </p:cNvPr>
          <p:cNvSpPr/>
          <p:nvPr/>
        </p:nvSpPr>
        <p:spPr>
          <a:xfrm>
            <a:off x="4431258"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52350A82-9AA0-4679-8C7B-6740284CE897}"/>
              </a:ext>
            </a:extLst>
          </p:cNvPr>
          <p:cNvSpPr/>
          <p:nvPr/>
        </p:nvSpPr>
        <p:spPr>
          <a:xfrm>
            <a:off x="5005874"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F68AD3-D719-47F7-BCA1-D618FD37F136}"/>
              </a:ext>
            </a:extLst>
          </p:cNvPr>
          <p:cNvSpPr/>
          <p:nvPr/>
        </p:nvSpPr>
        <p:spPr>
          <a:xfrm>
            <a:off x="5580490"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16C71B78-7841-43DB-A373-E88CF583E9BA}"/>
              </a:ext>
            </a:extLst>
          </p:cNvPr>
          <p:cNvSpPr/>
          <p:nvPr/>
        </p:nvSpPr>
        <p:spPr>
          <a:xfrm>
            <a:off x="6155106"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EE2430C8-8D48-46E2-9DA8-9025A22325B9}"/>
              </a:ext>
            </a:extLst>
          </p:cNvPr>
          <p:cNvSpPr/>
          <p:nvPr/>
        </p:nvSpPr>
        <p:spPr>
          <a:xfrm>
            <a:off x="6729722"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F78E3066-A2D3-443F-A4B3-6CCDEC352254}"/>
              </a:ext>
            </a:extLst>
          </p:cNvPr>
          <p:cNvSpPr/>
          <p:nvPr/>
        </p:nvSpPr>
        <p:spPr>
          <a:xfrm>
            <a:off x="7304338"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77F80A0-211B-4B3C-AEDA-4556B1B9DD21}"/>
              </a:ext>
            </a:extLst>
          </p:cNvPr>
          <p:cNvSpPr/>
          <p:nvPr/>
        </p:nvSpPr>
        <p:spPr>
          <a:xfrm>
            <a:off x="7878954" y="530540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3" name="TextBox 152">
            <a:extLst>
              <a:ext uri="{FF2B5EF4-FFF2-40B4-BE49-F238E27FC236}">
                <a16:creationId xmlns:a16="http://schemas.microsoft.com/office/drawing/2014/main" id="{866FA574-1A57-4B5A-8956-6BDBBD32F591}"/>
              </a:ext>
            </a:extLst>
          </p:cNvPr>
          <p:cNvSpPr txBox="1"/>
          <p:nvPr/>
        </p:nvSpPr>
        <p:spPr>
          <a:xfrm>
            <a:off x="8612649" y="5418353"/>
            <a:ext cx="8451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F749066F-4829-4159-9C7D-9332D370D7A2}"/>
              </a:ext>
            </a:extLst>
          </p:cNvPr>
          <p:cNvSpPr txBox="1"/>
          <p:nvPr/>
        </p:nvSpPr>
        <p:spPr>
          <a:xfrm>
            <a:off x="9785207" y="4154297"/>
            <a:ext cx="217559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100+100=&gt;-56</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5" name="직사각형 154">
            <a:extLst>
              <a:ext uri="{FF2B5EF4-FFF2-40B4-BE49-F238E27FC236}">
                <a16:creationId xmlns:a16="http://schemas.microsoft.com/office/drawing/2014/main" id="{F610B994-B9A7-4F5F-ABDB-120289BF6F4F}"/>
              </a:ext>
            </a:extLst>
          </p:cNvPr>
          <p:cNvSpPr/>
          <p:nvPr/>
        </p:nvSpPr>
        <p:spPr>
          <a:xfrm>
            <a:off x="3878454" y="5994842"/>
            <a:ext cx="574616" cy="574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1B90F38A-4D0A-4AF3-96B0-8EBAA87C6197}"/>
              </a:ext>
            </a:extLst>
          </p:cNvPr>
          <p:cNvSpPr/>
          <p:nvPr/>
        </p:nvSpPr>
        <p:spPr>
          <a:xfrm>
            <a:off x="4453070"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0AEE242-685E-420A-B91D-4CD28E298E13}"/>
              </a:ext>
            </a:extLst>
          </p:cNvPr>
          <p:cNvSpPr/>
          <p:nvPr/>
        </p:nvSpPr>
        <p:spPr>
          <a:xfrm>
            <a:off x="5027686"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DF6A060A-8CDE-499B-B128-7BED4B575C9C}"/>
              </a:ext>
            </a:extLst>
          </p:cNvPr>
          <p:cNvSpPr/>
          <p:nvPr/>
        </p:nvSpPr>
        <p:spPr>
          <a:xfrm>
            <a:off x="5602302"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2DD1B1E-0513-4FE1-90EF-1F245997FB8F}"/>
              </a:ext>
            </a:extLst>
          </p:cNvPr>
          <p:cNvSpPr/>
          <p:nvPr/>
        </p:nvSpPr>
        <p:spPr>
          <a:xfrm>
            <a:off x="6176918"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58E6B2B-2FE0-405C-B457-AEC27BA84745}"/>
              </a:ext>
            </a:extLst>
          </p:cNvPr>
          <p:cNvSpPr/>
          <p:nvPr/>
        </p:nvSpPr>
        <p:spPr>
          <a:xfrm>
            <a:off x="6751534"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C1B0FE18-59CB-4BEB-B68A-4132C2D8803D}"/>
              </a:ext>
            </a:extLst>
          </p:cNvPr>
          <p:cNvSpPr/>
          <p:nvPr/>
        </p:nvSpPr>
        <p:spPr>
          <a:xfrm>
            <a:off x="7326150"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B41D9D10-32C3-4051-8DB7-77DE13A88C56}"/>
              </a:ext>
            </a:extLst>
          </p:cNvPr>
          <p:cNvSpPr/>
          <p:nvPr/>
        </p:nvSpPr>
        <p:spPr>
          <a:xfrm>
            <a:off x="7900766" y="5994842"/>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0</a:t>
            </a:r>
            <a:endParaRPr lang="ko-KR" altLang="en-US" sz="3200">
              <a:solidFill>
                <a:schemeClr val="tx1"/>
              </a:solidFill>
              <a:latin typeface="Consolas" panose="020B0609020204030204" pitchFamily="49" charset="0"/>
            </a:endParaRPr>
          </a:p>
        </p:txBody>
      </p:sp>
      <p:sp>
        <p:nvSpPr>
          <p:cNvPr id="163" name="TextBox 162">
            <a:extLst>
              <a:ext uri="{FF2B5EF4-FFF2-40B4-BE49-F238E27FC236}">
                <a16:creationId xmlns:a16="http://schemas.microsoft.com/office/drawing/2014/main" id="{44F991A0-EBB9-4C70-B1F3-62DF9B950956}"/>
              </a:ext>
            </a:extLst>
          </p:cNvPr>
          <p:cNvSpPr txBox="1"/>
          <p:nvPr/>
        </p:nvSpPr>
        <p:spPr>
          <a:xfrm>
            <a:off x="2931678" y="5454557"/>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4" name="직사각형 163">
            <a:extLst>
              <a:ext uri="{FF2B5EF4-FFF2-40B4-BE49-F238E27FC236}">
                <a16:creationId xmlns:a16="http://schemas.microsoft.com/office/drawing/2014/main" id="{A70B06C2-330F-44B4-93C3-59C8801C200F}"/>
              </a:ext>
            </a:extLst>
          </p:cNvPr>
          <p:cNvSpPr/>
          <p:nvPr/>
        </p:nvSpPr>
        <p:spPr>
          <a:xfrm>
            <a:off x="3842851" y="3964931"/>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165" name="TextBox 164">
            <a:extLst>
              <a:ext uri="{FF2B5EF4-FFF2-40B4-BE49-F238E27FC236}">
                <a16:creationId xmlns:a16="http://schemas.microsoft.com/office/drawing/2014/main" id="{1769B7A9-6DE0-493A-99BE-B07745021693}"/>
              </a:ext>
            </a:extLst>
          </p:cNvPr>
          <p:cNvSpPr txBox="1"/>
          <p:nvPr/>
        </p:nvSpPr>
        <p:spPr>
          <a:xfrm>
            <a:off x="8624621" y="6105757"/>
            <a:ext cx="69602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-56</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6" name="직사각형 165">
            <a:extLst>
              <a:ext uri="{FF2B5EF4-FFF2-40B4-BE49-F238E27FC236}">
                <a16:creationId xmlns:a16="http://schemas.microsoft.com/office/drawing/2014/main" id="{A9B04A2C-9E0A-4053-AE01-95019A5BD96E}"/>
              </a:ext>
            </a:extLst>
          </p:cNvPr>
          <p:cNvSpPr/>
          <p:nvPr/>
        </p:nvSpPr>
        <p:spPr>
          <a:xfrm>
            <a:off x="2872863" y="4352798"/>
            <a:ext cx="574616" cy="57461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2158737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566533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a=4,</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b=3</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4-3</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389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없는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465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76E0D64-593B-4E95-A653-3A7DE5E9AB18}"/>
              </a:ext>
            </a:extLst>
          </p:cNvPr>
          <p:cNvSpPr/>
          <p:nvPr/>
        </p:nvSpPr>
        <p:spPr>
          <a:xfrm>
            <a:off x="4774221" y="284127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56CBC9DD-46C6-482A-AC1A-88272691067B}"/>
              </a:ext>
            </a:extLst>
          </p:cNvPr>
          <p:cNvSpPr/>
          <p:nvPr/>
        </p:nvSpPr>
        <p:spPr>
          <a:xfrm>
            <a:off x="5380890" y="284127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 name="직사각형 90">
            <a:extLst>
              <a:ext uri="{FF2B5EF4-FFF2-40B4-BE49-F238E27FC236}">
                <a16:creationId xmlns:a16="http://schemas.microsoft.com/office/drawing/2014/main" id="{B74C4162-9D64-4AFC-95C6-82B6DB7B4E3D}"/>
              </a:ext>
            </a:extLst>
          </p:cNvPr>
          <p:cNvSpPr/>
          <p:nvPr/>
        </p:nvSpPr>
        <p:spPr>
          <a:xfrm>
            <a:off x="7675684" y="224311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166052BC-9288-43A7-8E1C-7607CC9D7BD1}"/>
              </a:ext>
            </a:extLst>
          </p:cNvPr>
          <p:cNvSpPr txBox="1"/>
          <p:nvPr/>
        </p:nvSpPr>
        <p:spPr>
          <a:xfrm>
            <a:off x="7690998" y="2837124"/>
            <a:ext cx="5645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1969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CF=0</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크다라고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67440588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5665333"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3-4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389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없는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465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1" name="직사각형 90">
            <a:extLst>
              <a:ext uri="{FF2B5EF4-FFF2-40B4-BE49-F238E27FC236}">
                <a16:creationId xmlns:a16="http://schemas.microsoft.com/office/drawing/2014/main" id="{B74C4162-9D64-4AFC-95C6-82B6DB7B4E3D}"/>
              </a:ext>
            </a:extLst>
          </p:cNvPr>
          <p:cNvSpPr/>
          <p:nvPr/>
        </p:nvSpPr>
        <p:spPr>
          <a:xfrm>
            <a:off x="7675684" y="224311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166052BC-9288-43A7-8E1C-7607CC9D7BD1}"/>
              </a:ext>
            </a:extLst>
          </p:cNvPr>
          <p:cNvSpPr txBox="1"/>
          <p:nvPr/>
        </p:nvSpPr>
        <p:spPr>
          <a:xfrm>
            <a:off x="7690998" y="2837124"/>
            <a:ext cx="5645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1969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CF=1</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작다라고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1415809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6165470"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a=4,</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b=3</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4+(-3)</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368504"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크다라고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직사각형 36">
            <a:extLst>
              <a:ext uri="{FF2B5EF4-FFF2-40B4-BE49-F238E27FC236}">
                <a16:creationId xmlns:a16="http://schemas.microsoft.com/office/drawing/2014/main" id="{FA9886E8-8FC9-4CC6-8185-D1B25C4813BE}"/>
              </a:ext>
            </a:extLst>
          </p:cNvPr>
          <p:cNvSpPr/>
          <p:nvPr/>
        </p:nvSpPr>
        <p:spPr>
          <a:xfrm>
            <a:off x="3560884"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4160AE8E-2DD7-4B0D-8975-04445BF0DB71}"/>
              </a:ext>
            </a:extLst>
          </p:cNvPr>
          <p:cNvSpPr/>
          <p:nvPr/>
        </p:nvSpPr>
        <p:spPr>
          <a:xfrm>
            <a:off x="2927438"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3AFC3F3-8401-41DB-9479-660C62BE730C}"/>
              </a:ext>
            </a:extLst>
          </p:cNvPr>
          <p:cNvSpPr/>
          <p:nvPr/>
        </p:nvSpPr>
        <p:spPr>
          <a:xfrm>
            <a:off x="2320769"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075F669-FF47-42F6-8688-14530359470E}"/>
              </a:ext>
            </a:extLst>
          </p:cNvPr>
          <p:cNvSpPr/>
          <p:nvPr/>
        </p:nvSpPr>
        <p:spPr>
          <a:xfrm>
            <a:off x="1734464"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A47987E-DC79-4320-AD2B-E5D1CD94B373}"/>
              </a:ext>
            </a:extLst>
          </p:cNvPr>
          <p:cNvSpPr/>
          <p:nvPr/>
        </p:nvSpPr>
        <p:spPr>
          <a:xfrm>
            <a:off x="1134208" y="2800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94141A61-6178-48AC-BB3A-52AE55B3104F}"/>
              </a:ext>
            </a:extLst>
          </p:cNvPr>
          <p:cNvSpPr/>
          <p:nvPr/>
        </p:nvSpPr>
        <p:spPr>
          <a:xfrm>
            <a:off x="8881420" y="231181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0533AC5B-4BA2-4FD8-960E-4CFDA105551E}"/>
              </a:ext>
            </a:extLst>
          </p:cNvPr>
          <p:cNvSpPr txBox="1"/>
          <p:nvPr/>
        </p:nvSpPr>
        <p:spPr>
          <a:xfrm>
            <a:off x="8881420" y="2905787"/>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372067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6165470"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3+(-4)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5023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47546"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50238" y="424961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30B4BC4-734E-4DEE-A5E9-8A7521B15B6A}"/>
              </a:ext>
            </a:extLst>
          </p:cNvPr>
          <p:cNvSpPr/>
          <p:nvPr/>
        </p:nvSpPr>
        <p:spPr>
          <a:xfrm>
            <a:off x="228600" y="270594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E3451B2-3FFD-4119-B999-DBECC5605A33}"/>
              </a:ext>
            </a:extLst>
          </p:cNvPr>
          <p:cNvSpPr txBox="1"/>
          <p:nvPr/>
        </p:nvSpPr>
        <p:spPr>
          <a:xfrm>
            <a:off x="57007" y="3300880"/>
            <a:ext cx="9412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carry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475905"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작다라고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9B8CBE15-79D0-4F66-B7FA-6823FD1B98DD}"/>
              </a:ext>
            </a:extLst>
          </p:cNvPr>
          <p:cNvSpPr/>
          <p:nvPr/>
        </p:nvSpPr>
        <p:spPr>
          <a:xfrm>
            <a:off x="8928518"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4E44AD1B-BDFE-4936-AE79-6D8D77869E52}"/>
              </a:ext>
            </a:extLst>
          </p:cNvPr>
          <p:cNvSpPr txBox="1"/>
          <p:nvPr/>
        </p:nvSpPr>
        <p:spPr>
          <a:xfrm>
            <a:off x="8903002" y="2910184"/>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2881753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6893234"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a=100,</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b=-100</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100 + 100</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5633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7D66761-C31C-42E1-92DE-D81BE23E7787}"/>
              </a:ext>
            </a:extLst>
          </p:cNvPr>
          <p:cNvSpPr/>
          <p:nvPr/>
        </p:nvSpPr>
        <p:spPr>
          <a:xfrm>
            <a:off x="1134208" y="424961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0F50054-2DD3-41E8-9D9F-54978D99B898}"/>
              </a:ext>
            </a:extLst>
          </p:cNvPr>
          <p:cNvSpPr/>
          <p:nvPr/>
        </p:nvSpPr>
        <p:spPr>
          <a:xfrm>
            <a:off x="1740877"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7238243-85F1-44B7-A980-AE6F338E9DAB}"/>
              </a:ext>
            </a:extLst>
          </p:cNvPr>
          <p:cNvSpPr/>
          <p:nvPr/>
        </p:nvSpPr>
        <p:spPr>
          <a:xfrm>
            <a:off x="2347546"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6921D7A-72E2-494E-BAC2-34112DA55291}"/>
              </a:ext>
            </a:extLst>
          </p:cNvPr>
          <p:cNvSpPr/>
          <p:nvPr/>
        </p:nvSpPr>
        <p:spPr>
          <a:xfrm>
            <a:off x="2954215"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AA14705-694A-4ED7-A0FE-319C93B2304C}"/>
              </a:ext>
            </a:extLst>
          </p:cNvPr>
          <p:cNvSpPr/>
          <p:nvPr/>
        </p:nvSpPr>
        <p:spPr>
          <a:xfrm>
            <a:off x="3560884"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47FA9AE-1C2C-4903-AD7E-06CB982A0499}"/>
              </a:ext>
            </a:extLst>
          </p:cNvPr>
          <p:cNvSpPr/>
          <p:nvPr/>
        </p:nvSpPr>
        <p:spPr>
          <a:xfrm>
            <a:off x="4167553"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8B82268-A965-4A3D-ABBB-2127AFCB729A}"/>
              </a:ext>
            </a:extLst>
          </p:cNvPr>
          <p:cNvSpPr/>
          <p:nvPr/>
        </p:nvSpPr>
        <p:spPr>
          <a:xfrm>
            <a:off x="4774222"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2D194EA-A6E4-43CB-92C8-E87C0F8796F9}"/>
              </a:ext>
            </a:extLst>
          </p:cNvPr>
          <p:cNvSpPr/>
          <p:nvPr/>
        </p:nvSpPr>
        <p:spPr>
          <a:xfrm>
            <a:off x="5380891" y="424961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87638" y="4350442"/>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368504"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크다라고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C337058D-F48C-4D37-817A-76AB200880FB}"/>
              </a:ext>
            </a:extLst>
          </p:cNvPr>
          <p:cNvSpPr/>
          <p:nvPr/>
        </p:nvSpPr>
        <p:spPr>
          <a:xfrm>
            <a:off x="8767446" y="23035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EB813FF8-2F50-4B67-AE72-CAB6CC8F9CDE}"/>
              </a:ext>
            </a:extLst>
          </p:cNvPr>
          <p:cNvSpPr txBox="1"/>
          <p:nvPr/>
        </p:nvSpPr>
        <p:spPr>
          <a:xfrm>
            <a:off x="8767446" y="2897484"/>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328341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EA97D8-B4BF-4DA4-96D8-344CFC3EBB7C}"/>
              </a:ext>
            </a:extLst>
          </p:cNvPr>
          <p:cNvSpPr txBox="1"/>
          <p:nvPr/>
        </p:nvSpPr>
        <p:spPr>
          <a:xfrm>
            <a:off x="228600" y="931967"/>
            <a:ext cx="7327647" cy="1569660"/>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a=-100,</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b=100</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if( a &lt; b ) :  cmp a, b  =&gt;  -100 +(-100)</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0F2594B-6858-4935-83C1-1B461D233D1E}"/>
              </a:ext>
            </a:extLst>
          </p:cNvPr>
          <p:cNvSpPr txBox="1"/>
          <p:nvPr/>
        </p:nvSpPr>
        <p:spPr>
          <a:xfrm>
            <a:off x="5780940" y="1011116"/>
            <a:ext cx="297709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 있는 정수의 비교</a:t>
            </a:r>
          </a:p>
        </p:txBody>
      </p:sp>
      <p:sp>
        <p:nvSpPr>
          <p:cNvPr id="7" name="직사각형 6">
            <a:extLst>
              <a:ext uri="{FF2B5EF4-FFF2-40B4-BE49-F238E27FC236}">
                <a16:creationId xmlns:a16="http://schemas.microsoft.com/office/drawing/2014/main" id="{ACB9C12D-5927-4EE1-A60A-DED25CB94B37}"/>
              </a:ext>
            </a:extLst>
          </p:cNvPr>
          <p:cNvSpPr/>
          <p:nvPr/>
        </p:nvSpPr>
        <p:spPr>
          <a:xfrm>
            <a:off x="1134208" y="3516922"/>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00AEC59-4214-4BF3-9B5B-A9865E0AF08A}"/>
              </a:ext>
            </a:extLst>
          </p:cNvPr>
          <p:cNvSpPr/>
          <p:nvPr/>
        </p:nvSpPr>
        <p:spPr>
          <a:xfrm>
            <a:off x="1740877"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BEF5B48-5717-43B9-BCE8-A0401E318902}"/>
              </a:ext>
            </a:extLst>
          </p:cNvPr>
          <p:cNvSpPr/>
          <p:nvPr/>
        </p:nvSpPr>
        <p:spPr>
          <a:xfrm>
            <a:off x="2356338"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698681E-9178-4BD9-934C-B37506ADD0D7}"/>
              </a:ext>
            </a:extLst>
          </p:cNvPr>
          <p:cNvSpPr/>
          <p:nvPr/>
        </p:nvSpPr>
        <p:spPr>
          <a:xfrm>
            <a:off x="2954215"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FFC1913-36DD-43DF-B995-7A42D591713D}"/>
              </a:ext>
            </a:extLst>
          </p:cNvPr>
          <p:cNvSpPr/>
          <p:nvPr/>
        </p:nvSpPr>
        <p:spPr>
          <a:xfrm>
            <a:off x="3560884"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EA9987D-72D8-4CDF-8EA2-B1D099D1927E}"/>
              </a:ext>
            </a:extLst>
          </p:cNvPr>
          <p:cNvSpPr/>
          <p:nvPr/>
        </p:nvSpPr>
        <p:spPr>
          <a:xfrm>
            <a:off x="4167553"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F087E1F-AEE3-43B5-A6DF-18127D4360CB}"/>
              </a:ext>
            </a:extLst>
          </p:cNvPr>
          <p:cNvSpPr/>
          <p:nvPr/>
        </p:nvSpPr>
        <p:spPr>
          <a:xfrm>
            <a:off x="4774222"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A286154-30FE-406A-B647-B824C2E11DBA}"/>
              </a:ext>
            </a:extLst>
          </p:cNvPr>
          <p:cNvSpPr/>
          <p:nvPr/>
        </p:nvSpPr>
        <p:spPr>
          <a:xfrm>
            <a:off x="5380891" y="351692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1E0A5214-7D0E-4BA6-8B79-D6C32BCA0C69}"/>
              </a:ext>
            </a:extLst>
          </p:cNvPr>
          <p:cNvSpPr txBox="1"/>
          <p:nvPr/>
        </p:nvSpPr>
        <p:spPr>
          <a:xfrm>
            <a:off x="796845" y="4320583"/>
            <a:ext cx="3626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AEAEA017-9DA1-436F-BEDA-CC50DA4C62D4}"/>
              </a:ext>
            </a:extLst>
          </p:cNvPr>
          <p:cNvCxnSpPr/>
          <p:nvPr/>
        </p:nvCxnSpPr>
        <p:spPr>
          <a:xfrm>
            <a:off x="228600" y="4950068"/>
            <a:ext cx="64711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6B8D141-2252-4D94-9D3B-688F2FB9B363}"/>
              </a:ext>
            </a:extLst>
          </p:cNvPr>
          <p:cNvSpPr/>
          <p:nvPr/>
        </p:nvSpPr>
        <p:spPr>
          <a:xfrm>
            <a:off x="1134208" y="5076091"/>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8DD703C-A525-4A8D-9184-F4E9D5A9AB12}"/>
              </a:ext>
            </a:extLst>
          </p:cNvPr>
          <p:cNvSpPr/>
          <p:nvPr/>
        </p:nvSpPr>
        <p:spPr>
          <a:xfrm>
            <a:off x="1740877"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E8AC922-0123-41EF-A9E7-90D80B9804B0}"/>
              </a:ext>
            </a:extLst>
          </p:cNvPr>
          <p:cNvSpPr/>
          <p:nvPr/>
        </p:nvSpPr>
        <p:spPr>
          <a:xfrm>
            <a:off x="2347546"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0530733-66B6-449B-BF36-7F9B2BF154AA}"/>
              </a:ext>
            </a:extLst>
          </p:cNvPr>
          <p:cNvSpPr/>
          <p:nvPr/>
        </p:nvSpPr>
        <p:spPr>
          <a:xfrm>
            <a:off x="2954215"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BEE0C8C-7BCC-4209-8B77-A5B180EE1169}"/>
              </a:ext>
            </a:extLst>
          </p:cNvPr>
          <p:cNvSpPr/>
          <p:nvPr/>
        </p:nvSpPr>
        <p:spPr>
          <a:xfrm>
            <a:off x="3560884"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5EAD729-1BD3-479D-819D-E6D0B6C91974}"/>
              </a:ext>
            </a:extLst>
          </p:cNvPr>
          <p:cNvSpPr/>
          <p:nvPr/>
        </p:nvSpPr>
        <p:spPr>
          <a:xfrm>
            <a:off x="4167553"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F82BDEE-985A-47B1-9E12-F8D1F3F0C7E4}"/>
              </a:ext>
            </a:extLst>
          </p:cNvPr>
          <p:cNvSpPr/>
          <p:nvPr/>
        </p:nvSpPr>
        <p:spPr>
          <a:xfrm>
            <a:off x="4774222"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FD8E3999-F567-4569-8CEC-253027EF6D0E}"/>
              </a:ext>
            </a:extLst>
          </p:cNvPr>
          <p:cNvSpPr/>
          <p:nvPr/>
        </p:nvSpPr>
        <p:spPr>
          <a:xfrm>
            <a:off x="5380891" y="507609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D1E8C4EE-A49F-495C-AF80-F48784B098AD}"/>
              </a:ext>
            </a:extLst>
          </p:cNvPr>
          <p:cNvSpPr txBox="1"/>
          <p:nvPr/>
        </p:nvSpPr>
        <p:spPr>
          <a:xfrm>
            <a:off x="6906356" y="3589423"/>
            <a:ext cx="4475905"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부호없는 정수에서는 </a:t>
            </a:r>
            <a:r>
              <a:rPr lang="en-US" altLang="ko-KR" sz="2400">
                <a:solidFill>
                  <a:schemeClr val="tx1"/>
                </a:solidFill>
                <a:latin typeface="고도 M" panose="02000503000000020004" pitchFamily="2" charset="-127"/>
                <a:ea typeface="고도 M" panose="02000503000000020004" pitchFamily="2" charset="-127"/>
              </a:rPr>
              <a:t>SF!=OF</a:t>
            </a:r>
            <a:r>
              <a:rPr lang="ko-KR" altLang="en-US" sz="2400">
                <a:solidFill>
                  <a:schemeClr val="tx1"/>
                </a:solidFill>
                <a:latin typeface="고도 M" panose="02000503000000020004" pitchFamily="2" charset="-127"/>
                <a:ea typeface="고도 M" panose="02000503000000020004" pitchFamily="2" charset="-127"/>
              </a:rPr>
              <a:t>이면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앞의 숫자가 작다라고 판단한다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4615E15C-93D3-4944-997D-5A766AC7C0AE}"/>
              </a:ext>
            </a:extLst>
          </p:cNvPr>
          <p:cNvSpPr/>
          <p:nvPr/>
        </p:nvSpPr>
        <p:spPr>
          <a:xfrm>
            <a:off x="7944640" y="23162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88B9E8D9-87DE-4B24-BAB6-6545DBAE6F14}"/>
              </a:ext>
            </a:extLst>
          </p:cNvPr>
          <p:cNvSpPr txBox="1"/>
          <p:nvPr/>
        </p:nvSpPr>
        <p:spPr>
          <a:xfrm>
            <a:off x="7944640" y="2910184"/>
            <a:ext cx="5501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4" name="직사각형 43">
            <a:extLst>
              <a:ext uri="{FF2B5EF4-FFF2-40B4-BE49-F238E27FC236}">
                <a16:creationId xmlns:a16="http://schemas.microsoft.com/office/drawing/2014/main" id="{C337058D-F48C-4D37-817A-76AB200880FB}"/>
              </a:ext>
            </a:extLst>
          </p:cNvPr>
          <p:cNvSpPr/>
          <p:nvPr/>
        </p:nvSpPr>
        <p:spPr>
          <a:xfrm>
            <a:off x="8767446" y="230351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EB813FF8-2F50-4B67-AE72-CAB6CC8F9CDE}"/>
              </a:ext>
            </a:extLst>
          </p:cNvPr>
          <p:cNvSpPr txBox="1"/>
          <p:nvPr/>
        </p:nvSpPr>
        <p:spPr>
          <a:xfrm>
            <a:off x="8767446" y="2897484"/>
            <a:ext cx="59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OF</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5" name="직사각형 34">
            <a:extLst>
              <a:ext uri="{FF2B5EF4-FFF2-40B4-BE49-F238E27FC236}">
                <a16:creationId xmlns:a16="http://schemas.microsoft.com/office/drawing/2014/main" id="{3D88DBCD-5084-4A03-95A8-CC2AD4DFE05A}"/>
              </a:ext>
            </a:extLst>
          </p:cNvPr>
          <p:cNvSpPr/>
          <p:nvPr/>
        </p:nvSpPr>
        <p:spPr>
          <a:xfrm>
            <a:off x="1134208" y="4255474"/>
            <a:ext cx="606669" cy="606669"/>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C371EDE-E34F-4C54-B604-D705E7142923}"/>
              </a:ext>
            </a:extLst>
          </p:cNvPr>
          <p:cNvSpPr/>
          <p:nvPr/>
        </p:nvSpPr>
        <p:spPr>
          <a:xfrm>
            <a:off x="1740877"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900AF5B-AB9A-447B-9A91-9292C7141DBB}"/>
              </a:ext>
            </a:extLst>
          </p:cNvPr>
          <p:cNvSpPr/>
          <p:nvPr/>
        </p:nvSpPr>
        <p:spPr>
          <a:xfrm>
            <a:off x="2356338"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4B24051C-6B3A-47A2-B56B-9D4F7128EB89}"/>
              </a:ext>
            </a:extLst>
          </p:cNvPr>
          <p:cNvSpPr/>
          <p:nvPr/>
        </p:nvSpPr>
        <p:spPr>
          <a:xfrm>
            <a:off x="2954215"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EE64753-0130-4703-B2B4-B9D39FBC282A}"/>
              </a:ext>
            </a:extLst>
          </p:cNvPr>
          <p:cNvSpPr/>
          <p:nvPr/>
        </p:nvSpPr>
        <p:spPr>
          <a:xfrm>
            <a:off x="3560884"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78EC090-8F9C-44C7-812E-D1C04CD12EC5}"/>
              </a:ext>
            </a:extLst>
          </p:cNvPr>
          <p:cNvSpPr/>
          <p:nvPr/>
        </p:nvSpPr>
        <p:spPr>
          <a:xfrm>
            <a:off x="4167553"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28D71E3-0CD6-4819-A9B2-990A7F75FDB9}"/>
              </a:ext>
            </a:extLst>
          </p:cNvPr>
          <p:cNvSpPr/>
          <p:nvPr/>
        </p:nvSpPr>
        <p:spPr>
          <a:xfrm>
            <a:off x="4774222"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8BC381A-8B34-43AC-97F9-9F8C652B844F}"/>
              </a:ext>
            </a:extLst>
          </p:cNvPr>
          <p:cNvSpPr/>
          <p:nvPr/>
        </p:nvSpPr>
        <p:spPr>
          <a:xfrm>
            <a:off x="5380891" y="425547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7127297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3484380-ACFF-4DCB-A8D6-9141DE040138}"/>
              </a:ext>
            </a:extLst>
          </p:cNvPr>
          <p:cNvSpPr/>
          <p:nvPr/>
        </p:nvSpPr>
        <p:spPr>
          <a:xfrm>
            <a:off x="637674"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23416A7-D8D0-4376-A146-10FD11ABA367}"/>
              </a:ext>
            </a:extLst>
          </p:cNvPr>
          <p:cNvSpPr/>
          <p:nvPr/>
        </p:nvSpPr>
        <p:spPr>
          <a:xfrm>
            <a:off x="1299411"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7B86E93-37F4-4D21-A4C2-B073A0253CAA}"/>
              </a:ext>
            </a:extLst>
          </p:cNvPr>
          <p:cNvSpPr/>
          <p:nvPr/>
        </p:nvSpPr>
        <p:spPr>
          <a:xfrm>
            <a:off x="1961148"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F1F7688-79D9-4B35-A3FE-444B19549885}"/>
              </a:ext>
            </a:extLst>
          </p:cNvPr>
          <p:cNvSpPr/>
          <p:nvPr/>
        </p:nvSpPr>
        <p:spPr>
          <a:xfrm>
            <a:off x="2622885"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B9F10C62-036F-439C-86CD-CDE2C064F365}"/>
              </a:ext>
            </a:extLst>
          </p:cNvPr>
          <p:cNvSpPr/>
          <p:nvPr/>
        </p:nvSpPr>
        <p:spPr>
          <a:xfrm>
            <a:off x="3284622"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69B99A2F-E33D-48DF-A080-85CBCE35AA0F}"/>
              </a:ext>
            </a:extLst>
          </p:cNvPr>
          <p:cNvSpPr/>
          <p:nvPr/>
        </p:nvSpPr>
        <p:spPr>
          <a:xfrm>
            <a:off x="637674"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7336E58-E6A2-4396-9D01-B778299D7529}"/>
              </a:ext>
            </a:extLst>
          </p:cNvPr>
          <p:cNvSpPr/>
          <p:nvPr/>
        </p:nvSpPr>
        <p:spPr>
          <a:xfrm>
            <a:off x="1299411"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77707A-A120-4782-AAA5-DC0D693E9B7E}"/>
              </a:ext>
            </a:extLst>
          </p:cNvPr>
          <p:cNvSpPr/>
          <p:nvPr/>
        </p:nvSpPr>
        <p:spPr>
          <a:xfrm>
            <a:off x="1961148"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98D4C2E-F9E8-4159-A383-C15EC00F1E2B}"/>
              </a:ext>
            </a:extLst>
          </p:cNvPr>
          <p:cNvSpPr/>
          <p:nvPr/>
        </p:nvSpPr>
        <p:spPr>
          <a:xfrm>
            <a:off x="2622885"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87FF020-3BE7-4F80-A6F0-5400ACA519BE}"/>
              </a:ext>
            </a:extLst>
          </p:cNvPr>
          <p:cNvSpPr/>
          <p:nvPr/>
        </p:nvSpPr>
        <p:spPr>
          <a:xfrm>
            <a:off x="3284622"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5D6B39C-5569-456D-B363-1BF309403915}"/>
              </a:ext>
            </a:extLst>
          </p:cNvPr>
          <p:cNvSpPr/>
          <p:nvPr/>
        </p:nvSpPr>
        <p:spPr>
          <a:xfrm>
            <a:off x="637674"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8ADDD9E-6576-4756-AA42-0913C49EB214}"/>
              </a:ext>
            </a:extLst>
          </p:cNvPr>
          <p:cNvSpPr/>
          <p:nvPr/>
        </p:nvSpPr>
        <p:spPr>
          <a:xfrm>
            <a:off x="1299411"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4FBD9D8F-F576-4F64-913E-7E567FE4A045}"/>
              </a:ext>
            </a:extLst>
          </p:cNvPr>
          <p:cNvSpPr/>
          <p:nvPr/>
        </p:nvSpPr>
        <p:spPr>
          <a:xfrm>
            <a:off x="1961148"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55AE260-5E17-4206-BBBD-AEFE491BBB45}"/>
              </a:ext>
            </a:extLst>
          </p:cNvPr>
          <p:cNvSpPr/>
          <p:nvPr/>
        </p:nvSpPr>
        <p:spPr>
          <a:xfrm>
            <a:off x="2622885"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159E27-908A-47A7-87B6-D78A3477C0EA}"/>
              </a:ext>
            </a:extLst>
          </p:cNvPr>
          <p:cNvSpPr/>
          <p:nvPr/>
        </p:nvSpPr>
        <p:spPr>
          <a:xfrm>
            <a:off x="3284622"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9473C97-D6AE-40ED-B5BE-75120E2ED24B}"/>
              </a:ext>
            </a:extLst>
          </p:cNvPr>
          <p:cNvSpPr/>
          <p:nvPr/>
        </p:nvSpPr>
        <p:spPr>
          <a:xfrm>
            <a:off x="5832894"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D1DF8E-81CB-4A69-902C-6B0E97FE0473}"/>
              </a:ext>
            </a:extLst>
          </p:cNvPr>
          <p:cNvSpPr/>
          <p:nvPr/>
        </p:nvSpPr>
        <p:spPr>
          <a:xfrm>
            <a:off x="6494631"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7BA974B9-D52E-4E5D-AC3B-86820FA4FE6A}"/>
              </a:ext>
            </a:extLst>
          </p:cNvPr>
          <p:cNvSpPr/>
          <p:nvPr/>
        </p:nvSpPr>
        <p:spPr>
          <a:xfrm>
            <a:off x="7156368" y="234014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A0A6D76-DED1-44C0-95A7-17B3D40C8BC0}"/>
              </a:ext>
            </a:extLst>
          </p:cNvPr>
          <p:cNvSpPr/>
          <p:nvPr/>
        </p:nvSpPr>
        <p:spPr>
          <a:xfrm>
            <a:off x="5832894" y="4325351"/>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A3B9AA5-AC66-44E7-BBF6-47A8F3087703}"/>
              </a:ext>
            </a:extLst>
          </p:cNvPr>
          <p:cNvSpPr/>
          <p:nvPr/>
        </p:nvSpPr>
        <p:spPr>
          <a:xfrm>
            <a:off x="6494631" y="4325351"/>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1189831B-3F97-48B8-ABAE-D8BCA3B64280}"/>
              </a:ext>
            </a:extLst>
          </p:cNvPr>
          <p:cNvSpPr/>
          <p:nvPr/>
        </p:nvSpPr>
        <p:spPr>
          <a:xfrm>
            <a:off x="5832894"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BE8554FB-E41A-44FF-9BE0-9D916A072700}"/>
              </a:ext>
            </a:extLst>
          </p:cNvPr>
          <p:cNvSpPr/>
          <p:nvPr/>
        </p:nvSpPr>
        <p:spPr>
          <a:xfrm>
            <a:off x="6494631"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C62FDC2-F3EB-470B-BDC6-74425958D3D5}"/>
              </a:ext>
            </a:extLst>
          </p:cNvPr>
          <p:cNvSpPr/>
          <p:nvPr/>
        </p:nvSpPr>
        <p:spPr>
          <a:xfrm>
            <a:off x="7156368" y="300187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64A8A968-C44F-467B-BC36-B1D5CD5D840D}"/>
              </a:ext>
            </a:extLst>
          </p:cNvPr>
          <p:cNvSpPr/>
          <p:nvPr/>
        </p:nvSpPr>
        <p:spPr>
          <a:xfrm>
            <a:off x="5832894" y="4987088"/>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24120A0-F59E-4E49-93E9-9A73B5890E24}"/>
              </a:ext>
            </a:extLst>
          </p:cNvPr>
          <p:cNvSpPr/>
          <p:nvPr/>
        </p:nvSpPr>
        <p:spPr>
          <a:xfrm>
            <a:off x="6494631" y="4987088"/>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B16CEE5-BC54-496E-9258-CE208EAF0CEB}"/>
              </a:ext>
            </a:extLst>
          </p:cNvPr>
          <p:cNvSpPr/>
          <p:nvPr/>
        </p:nvSpPr>
        <p:spPr>
          <a:xfrm>
            <a:off x="5832894"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06DC85A-5EC7-4EFF-B3CD-089D0D8A3BE6}"/>
              </a:ext>
            </a:extLst>
          </p:cNvPr>
          <p:cNvSpPr/>
          <p:nvPr/>
        </p:nvSpPr>
        <p:spPr>
          <a:xfrm>
            <a:off x="6494631"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8C0BD8C-B4D1-41D9-89BE-4FC06E252A63}"/>
              </a:ext>
            </a:extLst>
          </p:cNvPr>
          <p:cNvSpPr/>
          <p:nvPr/>
        </p:nvSpPr>
        <p:spPr>
          <a:xfrm>
            <a:off x="7156368" y="3663614"/>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876EAE2-AD99-4BD9-9155-469751F1F1CB}"/>
              </a:ext>
            </a:extLst>
          </p:cNvPr>
          <p:cNvSpPr/>
          <p:nvPr/>
        </p:nvSpPr>
        <p:spPr>
          <a:xfrm>
            <a:off x="7156367" y="4987087"/>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6B399D2-4033-4538-8832-53121DF61C43}"/>
              </a:ext>
            </a:extLst>
          </p:cNvPr>
          <p:cNvSpPr/>
          <p:nvPr/>
        </p:nvSpPr>
        <p:spPr>
          <a:xfrm>
            <a:off x="7156367" y="4325350"/>
            <a:ext cx="661737" cy="6617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A13663E-FAAD-4AE2-8F4A-05AFF39C263B}"/>
              </a:ext>
            </a:extLst>
          </p:cNvPr>
          <p:cNvSpPr txBox="1"/>
          <p:nvPr/>
        </p:nvSpPr>
        <p:spPr>
          <a:xfrm>
            <a:off x="637674" y="1116703"/>
            <a:ext cx="4009944" cy="584775"/>
          </a:xfrm>
          <a:prstGeom prst="rect">
            <a:avLst/>
          </a:prstGeom>
          <a:noFill/>
        </p:spPr>
        <p:txBody>
          <a:bodyPr wrap="none" rtlCol="0">
            <a:spAutoFit/>
          </a:bodyPr>
          <a:lstStyle/>
          <a:p>
            <a:r>
              <a:rPr lang="en-US" altLang="ko-KR" sz="3200">
                <a:solidFill>
                  <a:schemeClr val="tx1"/>
                </a:solidFill>
                <a:latin typeface="고도 M" panose="02000503000000020004" pitchFamily="2" charset="-127"/>
                <a:ea typeface="고도 M" panose="02000503000000020004" pitchFamily="2" charset="-127"/>
              </a:rPr>
              <a:t>np.swapaxes(a, 0, 1)</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892646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26130" y="882447"/>
            <a:ext cx="1378904" cy="1077218"/>
          </a:xfrm>
          <a:prstGeom prst="rect">
            <a:avLst/>
          </a:prstGeom>
          <a:noFill/>
        </p:spPr>
        <p:txBody>
          <a:bodyPr wrap="none" rtlCol="0">
            <a:spAutoFit/>
          </a:bodyPr>
          <a:lstStyle/>
          <a:p>
            <a:r>
              <a:rPr lang="en-US" altLang="ko-KR" sz="3200">
                <a:solidFill>
                  <a:schemeClr val="tx1"/>
                </a:solidFill>
                <a:latin typeface="고도 M" panose="02000503000000020004" pitchFamily="2" charset="-127"/>
                <a:ea typeface="고도 M" panose="02000503000000020004" pitchFamily="2" charset="-127"/>
              </a:rPr>
              <a:t>a</a:t>
            </a:r>
          </a:p>
          <a:p>
            <a:r>
              <a:rPr lang="en-US" altLang="ko-KR" sz="3200">
                <a:solidFill>
                  <a:schemeClr val="tx1"/>
                </a:solidFill>
                <a:latin typeface="고도 M" panose="02000503000000020004" pitchFamily="2" charset="-127"/>
                <a:ea typeface="고도 M" panose="02000503000000020004" pitchFamily="2" charset="-127"/>
              </a:rPr>
              <a:t>(2,3,4)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7" name="TextBox 46">
            <a:extLst>
              <a:ext uri="{FF2B5EF4-FFF2-40B4-BE49-F238E27FC236}">
                <a16:creationId xmlns:a16="http://schemas.microsoft.com/office/drawing/2014/main" id="{07643DEF-1F87-4F2B-BC75-6FD3A57DC838}"/>
              </a:ext>
            </a:extLst>
          </p:cNvPr>
          <p:cNvSpPr txBox="1"/>
          <p:nvPr/>
        </p:nvSpPr>
        <p:spPr>
          <a:xfrm>
            <a:off x="-18688" y="5080847"/>
            <a:ext cx="1378904" cy="1077218"/>
          </a:xfrm>
          <a:prstGeom prst="rect">
            <a:avLst/>
          </a:prstGeom>
          <a:noFill/>
        </p:spPr>
        <p:txBody>
          <a:bodyPr wrap="none" rtlCol="0">
            <a:spAutoFit/>
          </a:bodyPr>
          <a:lstStyle/>
          <a:p>
            <a:r>
              <a:rPr lang="en-US" altLang="ko-KR" sz="3200">
                <a:solidFill>
                  <a:schemeClr val="tx1"/>
                </a:solidFill>
                <a:latin typeface="고도 M" panose="02000503000000020004" pitchFamily="2" charset="-127"/>
                <a:ea typeface="고도 M" panose="02000503000000020004" pitchFamily="2" charset="-127"/>
              </a:rPr>
              <a:t>a.T</a:t>
            </a:r>
          </a:p>
          <a:p>
            <a:r>
              <a:rPr lang="en-US" altLang="ko-KR" sz="3200">
                <a:solidFill>
                  <a:schemeClr val="tx1"/>
                </a:solidFill>
                <a:latin typeface="고도 M" panose="02000503000000020004" pitchFamily="2" charset="-127"/>
                <a:ea typeface="고도 M" panose="02000503000000020004" pitchFamily="2" charset="-127"/>
              </a:rPr>
              <a:t>(4,3,2)</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5" name="직사각형 44">
            <a:extLst>
              <a:ext uri="{FF2B5EF4-FFF2-40B4-BE49-F238E27FC236}">
                <a16:creationId xmlns:a16="http://schemas.microsoft.com/office/drawing/2014/main" id="{B9F58A0B-8630-4668-982D-67F6E39B262D}"/>
              </a:ext>
            </a:extLst>
          </p:cNvPr>
          <p:cNvSpPr/>
          <p:nvPr/>
        </p:nvSpPr>
        <p:spPr>
          <a:xfrm>
            <a:off x="2286000" y="1022683"/>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A0E42F0-4BCF-4E69-90FC-7A05BB6CD9F1}"/>
              </a:ext>
            </a:extLst>
          </p:cNvPr>
          <p:cNvSpPr/>
          <p:nvPr/>
        </p:nvSpPr>
        <p:spPr>
          <a:xfrm>
            <a:off x="5311942" y="1022683"/>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53484380-ACFF-4DCB-A8D6-9141DE040138}"/>
              </a:ext>
            </a:extLst>
          </p:cNvPr>
          <p:cNvSpPr/>
          <p:nvPr/>
        </p:nvSpPr>
        <p:spPr>
          <a:xfrm>
            <a:off x="2684404"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23416A7-D8D0-4376-A146-10FD11ABA367}"/>
              </a:ext>
            </a:extLst>
          </p:cNvPr>
          <p:cNvSpPr/>
          <p:nvPr/>
        </p:nvSpPr>
        <p:spPr>
          <a:xfrm>
            <a:off x="3254359"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7B86E93-37F4-4D21-A4C2-B073A0253CAA}"/>
              </a:ext>
            </a:extLst>
          </p:cNvPr>
          <p:cNvSpPr/>
          <p:nvPr/>
        </p:nvSpPr>
        <p:spPr>
          <a:xfrm>
            <a:off x="3824314"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F1F7688-79D9-4B35-A3FE-444B19549885}"/>
              </a:ext>
            </a:extLst>
          </p:cNvPr>
          <p:cNvSpPr/>
          <p:nvPr/>
        </p:nvSpPr>
        <p:spPr>
          <a:xfrm>
            <a:off x="4394269"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69B99A2F-E33D-48DF-A080-85CBCE35AA0F}"/>
              </a:ext>
            </a:extLst>
          </p:cNvPr>
          <p:cNvSpPr/>
          <p:nvPr/>
        </p:nvSpPr>
        <p:spPr>
          <a:xfrm>
            <a:off x="2684404"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7336E58-E6A2-4396-9D01-B778299D7529}"/>
              </a:ext>
            </a:extLst>
          </p:cNvPr>
          <p:cNvSpPr/>
          <p:nvPr/>
        </p:nvSpPr>
        <p:spPr>
          <a:xfrm>
            <a:off x="3254359"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77707A-A120-4782-AAA5-DC0D693E9B7E}"/>
              </a:ext>
            </a:extLst>
          </p:cNvPr>
          <p:cNvSpPr/>
          <p:nvPr/>
        </p:nvSpPr>
        <p:spPr>
          <a:xfrm>
            <a:off x="3824314"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98D4C2E-F9E8-4159-A383-C15EC00F1E2B}"/>
              </a:ext>
            </a:extLst>
          </p:cNvPr>
          <p:cNvSpPr/>
          <p:nvPr/>
        </p:nvSpPr>
        <p:spPr>
          <a:xfrm>
            <a:off x="4394269"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5D6B39C-5569-456D-B363-1BF309403915}"/>
              </a:ext>
            </a:extLst>
          </p:cNvPr>
          <p:cNvSpPr/>
          <p:nvPr/>
        </p:nvSpPr>
        <p:spPr>
          <a:xfrm>
            <a:off x="2684404"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8ADDD9E-6576-4756-AA42-0913C49EB214}"/>
              </a:ext>
            </a:extLst>
          </p:cNvPr>
          <p:cNvSpPr/>
          <p:nvPr/>
        </p:nvSpPr>
        <p:spPr>
          <a:xfrm>
            <a:off x="3254359"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4FBD9D8F-F576-4F64-913E-7E567FE4A045}"/>
              </a:ext>
            </a:extLst>
          </p:cNvPr>
          <p:cNvSpPr/>
          <p:nvPr/>
        </p:nvSpPr>
        <p:spPr>
          <a:xfrm>
            <a:off x="3824314"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55AE260-5E17-4206-BBBD-AEFE491BBB45}"/>
              </a:ext>
            </a:extLst>
          </p:cNvPr>
          <p:cNvSpPr/>
          <p:nvPr/>
        </p:nvSpPr>
        <p:spPr>
          <a:xfrm>
            <a:off x="4394269"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AAE9143-9812-430E-B5BC-05448E9CFAA9}"/>
              </a:ext>
            </a:extLst>
          </p:cNvPr>
          <p:cNvSpPr/>
          <p:nvPr/>
        </p:nvSpPr>
        <p:spPr>
          <a:xfrm>
            <a:off x="5590611"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DFCB6D4-4AB5-44FD-9E20-F2B68E12D4F0}"/>
              </a:ext>
            </a:extLst>
          </p:cNvPr>
          <p:cNvSpPr/>
          <p:nvPr/>
        </p:nvSpPr>
        <p:spPr>
          <a:xfrm>
            <a:off x="6160566"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02FF618C-26B6-4122-911F-EDDA834D6FFA}"/>
              </a:ext>
            </a:extLst>
          </p:cNvPr>
          <p:cNvSpPr/>
          <p:nvPr/>
        </p:nvSpPr>
        <p:spPr>
          <a:xfrm>
            <a:off x="6730521"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71A7A28E-701D-4603-B0EF-BB1B324308F6}"/>
              </a:ext>
            </a:extLst>
          </p:cNvPr>
          <p:cNvSpPr/>
          <p:nvPr/>
        </p:nvSpPr>
        <p:spPr>
          <a:xfrm>
            <a:off x="7300476"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F050C2A-E47D-4DE3-9C1E-E4A309426C90}"/>
              </a:ext>
            </a:extLst>
          </p:cNvPr>
          <p:cNvSpPr/>
          <p:nvPr/>
        </p:nvSpPr>
        <p:spPr>
          <a:xfrm>
            <a:off x="5590611"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638C691-B03A-4EFB-A007-32112830A10D}"/>
              </a:ext>
            </a:extLst>
          </p:cNvPr>
          <p:cNvSpPr/>
          <p:nvPr/>
        </p:nvSpPr>
        <p:spPr>
          <a:xfrm>
            <a:off x="6160566"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1C0887-B831-4183-8EF7-7D7EA9A65B81}"/>
              </a:ext>
            </a:extLst>
          </p:cNvPr>
          <p:cNvSpPr/>
          <p:nvPr/>
        </p:nvSpPr>
        <p:spPr>
          <a:xfrm>
            <a:off x="6730521"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C1D1075-2FB1-48EC-9E4A-337ED82A6B13}"/>
              </a:ext>
            </a:extLst>
          </p:cNvPr>
          <p:cNvSpPr/>
          <p:nvPr/>
        </p:nvSpPr>
        <p:spPr>
          <a:xfrm>
            <a:off x="7300476"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9EBCB91-2883-49AF-B875-926F69596853}"/>
              </a:ext>
            </a:extLst>
          </p:cNvPr>
          <p:cNvSpPr/>
          <p:nvPr/>
        </p:nvSpPr>
        <p:spPr>
          <a:xfrm>
            <a:off x="5590611"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4E22FE-2A17-4ACB-AA70-DF65F7D321F0}"/>
              </a:ext>
            </a:extLst>
          </p:cNvPr>
          <p:cNvSpPr/>
          <p:nvPr/>
        </p:nvSpPr>
        <p:spPr>
          <a:xfrm>
            <a:off x="6160566"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D41E471-FA0F-4689-8577-62E66B7F565A}"/>
              </a:ext>
            </a:extLst>
          </p:cNvPr>
          <p:cNvSpPr/>
          <p:nvPr/>
        </p:nvSpPr>
        <p:spPr>
          <a:xfrm>
            <a:off x="6730521"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BEF2F2E-DFFC-47DD-A9BF-851ACC253241}"/>
              </a:ext>
            </a:extLst>
          </p:cNvPr>
          <p:cNvSpPr/>
          <p:nvPr/>
        </p:nvSpPr>
        <p:spPr>
          <a:xfrm>
            <a:off x="7300476"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E482711-1385-497B-8DA5-1D01BC063BA2}"/>
              </a:ext>
            </a:extLst>
          </p:cNvPr>
          <p:cNvSpPr/>
          <p:nvPr/>
        </p:nvSpPr>
        <p:spPr>
          <a:xfrm>
            <a:off x="2534708" y="1240303"/>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BB3F982-8F83-4879-871F-A4B7617218D4}"/>
              </a:ext>
            </a:extLst>
          </p:cNvPr>
          <p:cNvSpPr/>
          <p:nvPr/>
        </p:nvSpPr>
        <p:spPr>
          <a:xfrm>
            <a:off x="2532454" y="1952322"/>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A76B7C3-49DC-4494-B967-94B9C0A5EB41}"/>
              </a:ext>
            </a:extLst>
          </p:cNvPr>
          <p:cNvSpPr/>
          <p:nvPr/>
        </p:nvSpPr>
        <p:spPr>
          <a:xfrm>
            <a:off x="2530201" y="2664341"/>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F013DBF-389E-4577-87B6-87AFCB0E8F01}"/>
              </a:ext>
            </a:extLst>
          </p:cNvPr>
          <p:cNvSpPr/>
          <p:nvPr/>
        </p:nvSpPr>
        <p:spPr>
          <a:xfrm>
            <a:off x="5466145" y="1219576"/>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86CE0A3-F859-4165-AB15-DA75710C5A6E}"/>
              </a:ext>
            </a:extLst>
          </p:cNvPr>
          <p:cNvSpPr/>
          <p:nvPr/>
        </p:nvSpPr>
        <p:spPr>
          <a:xfrm>
            <a:off x="5463892" y="1931594"/>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6B30A36-4B28-421F-94EA-2FBD04890B8A}"/>
              </a:ext>
            </a:extLst>
          </p:cNvPr>
          <p:cNvSpPr/>
          <p:nvPr/>
        </p:nvSpPr>
        <p:spPr>
          <a:xfrm>
            <a:off x="5461639" y="2643613"/>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68B8D0-32D5-44A9-B12A-4185B06B9164}"/>
              </a:ext>
            </a:extLst>
          </p:cNvPr>
          <p:cNvSpPr/>
          <p:nvPr/>
        </p:nvSpPr>
        <p:spPr>
          <a:xfrm>
            <a:off x="1526451" y="4108438"/>
            <a:ext cx="2286000" cy="209667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C6BC6AA5-B7CC-4752-BC20-158F124DD96B}"/>
              </a:ext>
            </a:extLst>
          </p:cNvPr>
          <p:cNvSpPr/>
          <p:nvPr/>
        </p:nvSpPr>
        <p:spPr>
          <a:xfrm>
            <a:off x="3821224" y="4106140"/>
            <a:ext cx="2286000" cy="209667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2515F2BE-1F71-4817-AD66-A929DCBD8675}"/>
              </a:ext>
            </a:extLst>
          </p:cNvPr>
          <p:cNvSpPr/>
          <p:nvPr/>
        </p:nvSpPr>
        <p:spPr>
          <a:xfrm>
            <a:off x="6077149" y="4103842"/>
            <a:ext cx="2286000" cy="209667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97C4445-77AE-4385-BE8F-2A257F3C5C6F}"/>
              </a:ext>
            </a:extLst>
          </p:cNvPr>
          <p:cNvSpPr/>
          <p:nvPr/>
        </p:nvSpPr>
        <p:spPr>
          <a:xfrm>
            <a:off x="8371922" y="4101544"/>
            <a:ext cx="2286000" cy="209667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630CD61-CF47-4A29-97E5-14E3CC62B225}"/>
              </a:ext>
            </a:extLst>
          </p:cNvPr>
          <p:cNvSpPr/>
          <p:nvPr/>
        </p:nvSpPr>
        <p:spPr>
          <a:xfrm>
            <a:off x="1637760" y="4212879"/>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E9D5276-A7CE-40AC-83E8-4BF5E2F14761}"/>
              </a:ext>
            </a:extLst>
          </p:cNvPr>
          <p:cNvSpPr/>
          <p:nvPr/>
        </p:nvSpPr>
        <p:spPr>
          <a:xfrm>
            <a:off x="1637760" y="4798344"/>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E64BEFE-2627-4D92-A228-CED4F9E4DB8C}"/>
              </a:ext>
            </a:extLst>
          </p:cNvPr>
          <p:cNvSpPr/>
          <p:nvPr/>
        </p:nvSpPr>
        <p:spPr>
          <a:xfrm>
            <a:off x="1637759" y="5389555"/>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2EA2B91E-DC3B-4707-BDFF-4EFF614EE278}"/>
              </a:ext>
            </a:extLst>
          </p:cNvPr>
          <p:cNvSpPr/>
          <p:nvPr/>
        </p:nvSpPr>
        <p:spPr>
          <a:xfrm>
            <a:off x="3972210" y="4234249"/>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4A7CCDF2-994F-4A3D-9961-06E039D1B1B9}"/>
              </a:ext>
            </a:extLst>
          </p:cNvPr>
          <p:cNvSpPr/>
          <p:nvPr/>
        </p:nvSpPr>
        <p:spPr>
          <a:xfrm>
            <a:off x="3972210" y="4819714"/>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5F40E2-21E7-42C5-9A5F-79A570ECF0FF}"/>
              </a:ext>
            </a:extLst>
          </p:cNvPr>
          <p:cNvSpPr/>
          <p:nvPr/>
        </p:nvSpPr>
        <p:spPr>
          <a:xfrm>
            <a:off x="3972209" y="5410925"/>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2E161F1D-C340-463A-AAAF-BB6A454C09EE}"/>
              </a:ext>
            </a:extLst>
          </p:cNvPr>
          <p:cNvSpPr/>
          <p:nvPr/>
        </p:nvSpPr>
        <p:spPr>
          <a:xfrm>
            <a:off x="6306660" y="4255619"/>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925C4E7-B2FD-4DC7-8BAB-B1188C67B1B1}"/>
              </a:ext>
            </a:extLst>
          </p:cNvPr>
          <p:cNvSpPr/>
          <p:nvPr/>
        </p:nvSpPr>
        <p:spPr>
          <a:xfrm>
            <a:off x="6306660" y="4841084"/>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A8CAA50-43CE-4B3B-AE32-BF61CC7518D0}"/>
              </a:ext>
            </a:extLst>
          </p:cNvPr>
          <p:cNvSpPr/>
          <p:nvPr/>
        </p:nvSpPr>
        <p:spPr>
          <a:xfrm>
            <a:off x="6306659" y="5432295"/>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EEF20FDF-8E87-4128-872A-1BFC6A776B74}"/>
              </a:ext>
            </a:extLst>
          </p:cNvPr>
          <p:cNvSpPr/>
          <p:nvPr/>
        </p:nvSpPr>
        <p:spPr>
          <a:xfrm>
            <a:off x="8641110" y="4276989"/>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EC03B0EA-14AA-40B6-905B-254C16AB8E26}"/>
              </a:ext>
            </a:extLst>
          </p:cNvPr>
          <p:cNvSpPr/>
          <p:nvPr/>
        </p:nvSpPr>
        <p:spPr>
          <a:xfrm>
            <a:off x="8641110" y="4862454"/>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6080E2DA-5586-44B0-950F-A76B967A9DB1}"/>
              </a:ext>
            </a:extLst>
          </p:cNvPr>
          <p:cNvSpPr/>
          <p:nvPr/>
        </p:nvSpPr>
        <p:spPr>
          <a:xfrm>
            <a:off x="8641109" y="5453665"/>
            <a:ext cx="1984030" cy="566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35FA4B4A-FE59-4B69-9A61-43285EF0639E}"/>
              </a:ext>
            </a:extLst>
          </p:cNvPr>
          <p:cNvGrpSpPr/>
          <p:nvPr/>
        </p:nvGrpSpPr>
        <p:grpSpPr>
          <a:xfrm>
            <a:off x="1960246" y="4228388"/>
            <a:ext cx="1164593" cy="551363"/>
            <a:chOff x="1960246" y="4228388"/>
            <a:chExt cx="1164593" cy="569956"/>
          </a:xfrm>
        </p:grpSpPr>
        <p:sp>
          <p:nvSpPr>
            <p:cNvPr id="102" name="직사각형 101">
              <a:extLst>
                <a:ext uri="{FF2B5EF4-FFF2-40B4-BE49-F238E27FC236}">
                  <a16:creationId xmlns:a16="http://schemas.microsoft.com/office/drawing/2014/main" id="{1E301FCD-6342-4C01-BBF9-40B3C8C214F2}"/>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52FA659-8EEE-4BC8-89F1-3441354ABC9E}"/>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grpSp>
      <p:grpSp>
        <p:nvGrpSpPr>
          <p:cNvPr id="105" name="그룹 104">
            <a:extLst>
              <a:ext uri="{FF2B5EF4-FFF2-40B4-BE49-F238E27FC236}">
                <a16:creationId xmlns:a16="http://schemas.microsoft.com/office/drawing/2014/main" id="{6389AC6F-DA02-4DFE-8F49-D0BC44B42A1A}"/>
              </a:ext>
            </a:extLst>
          </p:cNvPr>
          <p:cNvGrpSpPr/>
          <p:nvPr/>
        </p:nvGrpSpPr>
        <p:grpSpPr>
          <a:xfrm>
            <a:off x="1970231" y="4826022"/>
            <a:ext cx="1164593" cy="551363"/>
            <a:chOff x="1960246" y="4228388"/>
            <a:chExt cx="1164593" cy="569956"/>
          </a:xfrm>
        </p:grpSpPr>
        <p:sp>
          <p:nvSpPr>
            <p:cNvPr id="106" name="직사각형 105">
              <a:extLst>
                <a:ext uri="{FF2B5EF4-FFF2-40B4-BE49-F238E27FC236}">
                  <a16:creationId xmlns:a16="http://schemas.microsoft.com/office/drawing/2014/main" id="{EC1DE0EF-82D2-42DC-933E-D5A8BF7D348D}"/>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16D69B9-D0A2-444C-9130-2CF0817928D8}"/>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grpSp>
      <p:grpSp>
        <p:nvGrpSpPr>
          <p:cNvPr id="108" name="그룹 107">
            <a:extLst>
              <a:ext uri="{FF2B5EF4-FFF2-40B4-BE49-F238E27FC236}">
                <a16:creationId xmlns:a16="http://schemas.microsoft.com/office/drawing/2014/main" id="{E7532136-5589-44F7-A016-A53D0358059A}"/>
              </a:ext>
            </a:extLst>
          </p:cNvPr>
          <p:cNvGrpSpPr/>
          <p:nvPr/>
        </p:nvGrpSpPr>
        <p:grpSpPr>
          <a:xfrm>
            <a:off x="1992248" y="5387560"/>
            <a:ext cx="1164593" cy="551363"/>
            <a:chOff x="1960246" y="4228388"/>
            <a:chExt cx="1164593" cy="569956"/>
          </a:xfrm>
        </p:grpSpPr>
        <p:sp>
          <p:nvSpPr>
            <p:cNvPr id="109" name="직사각형 108">
              <a:extLst>
                <a:ext uri="{FF2B5EF4-FFF2-40B4-BE49-F238E27FC236}">
                  <a16:creationId xmlns:a16="http://schemas.microsoft.com/office/drawing/2014/main" id="{078E6397-5ED3-4201-A922-385C1F0C9A46}"/>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C0BC44D1-747E-4079-918C-E9D4AA395FD6}"/>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0BCF3B0D-2406-4EF2-A2F4-D9795A0E139E}"/>
              </a:ext>
            </a:extLst>
          </p:cNvPr>
          <p:cNvGrpSpPr/>
          <p:nvPr/>
        </p:nvGrpSpPr>
        <p:grpSpPr>
          <a:xfrm>
            <a:off x="4394269" y="4235171"/>
            <a:ext cx="1164593" cy="551363"/>
            <a:chOff x="1960246" y="4228388"/>
            <a:chExt cx="1164593" cy="569956"/>
          </a:xfrm>
        </p:grpSpPr>
        <p:sp>
          <p:nvSpPr>
            <p:cNvPr id="112" name="직사각형 111">
              <a:extLst>
                <a:ext uri="{FF2B5EF4-FFF2-40B4-BE49-F238E27FC236}">
                  <a16:creationId xmlns:a16="http://schemas.microsoft.com/office/drawing/2014/main" id="{2DEF7EE5-3F53-472C-A861-8DE3F41A8A14}"/>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877BD95-CA1D-469F-8E2F-31E91D81FA55}"/>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grpSp>
      <p:grpSp>
        <p:nvGrpSpPr>
          <p:cNvPr id="114" name="그룹 113">
            <a:extLst>
              <a:ext uri="{FF2B5EF4-FFF2-40B4-BE49-F238E27FC236}">
                <a16:creationId xmlns:a16="http://schemas.microsoft.com/office/drawing/2014/main" id="{20CC8671-BB4C-444F-8B90-EBAABB1F083A}"/>
              </a:ext>
            </a:extLst>
          </p:cNvPr>
          <p:cNvGrpSpPr/>
          <p:nvPr/>
        </p:nvGrpSpPr>
        <p:grpSpPr>
          <a:xfrm>
            <a:off x="4404254" y="4832805"/>
            <a:ext cx="1164593" cy="551363"/>
            <a:chOff x="1960246" y="4228388"/>
            <a:chExt cx="1164593" cy="569956"/>
          </a:xfrm>
        </p:grpSpPr>
        <p:sp>
          <p:nvSpPr>
            <p:cNvPr id="115" name="직사각형 114">
              <a:extLst>
                <a:ext uri="{FF2B5EF4-FFF2-40B4-BE49-F238E27FC236}">
                  <a16:creationId xmlns:a16="http://schemas.microsoft.com/office/drawing/2014/main" id="{0D8DBDF4-A783-4D2A-B1D3-F5B5494EC9C7}"/>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024D9B5-6D35-4EF3-9C9B-198F363D5993}"/>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grpSp>
      <p:grpSp>
        <p:nvGrpSpPr>
          <p:cNvPr id="117" name="그룹 116">
            <a:extLst>
              <a:ext uri="{FF2B5EF4-FFF2-40B4-BE49-F238E27FC236}">
                <a16:creationId xmlns:a16="http://schemas.microsoft.com/office/drawing/2014/main" id="{95960EA7-119D-44DF-B622-1A2464E829E1}"/>
              </a:ext>
            </a:extLst>
          </p:cNvPr>
          <p:cNvGrpSpPr/>
          <p:nvPr/>
        </p:nvGrpSpPr>
        <p:grpSpPr>
          <a:xfrm>
            <a:off x="4426271" y="5394343"/>
            <a:ext cx="1164593" cy="551363"/>
            <a:chOff x="1960246" y="4228388"/>
            <a:chExt cx="1164593" cy="569956"/>
          </a:xfrm>
        </p:grpSpPr>
        <p:sp>
          <p:nvSpPr>
            <p:cNvPr id="118" name="직사각형 117">
              <a:extLst>
                <a:ext uri="{FF2B5EF4-FFF2-40B4-BE49-F238E27FC236}">
                  <a16:creationId xmlns:a16="http://schemas.microsoft.com/office/drawing/2014/main" id="{3FC26AD2-1A62-4982-A411-98652BC7D120}"/>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D740031B-59D0-42B5-B77D-3163DC18B406}"/>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grpSp>
      <p:grpSp>
        <p:nvGrpSpPr>
          <p:cNvPr id="120" name="그룹 119">
            <a:extLst>
              <a:ext uri="{FF2B5EF4-FFF2-40B4-BE49-F238E27FC236}">
                <a16:creationId xmlns:a16="http://schemas.microsoft.com/office/drawing/2014/main" id="{31198F80-A851-4CD0-B79E-7ABFF3928446}"/>
              </a:ext>
            </a:extLst>
          </p:cNvPr>
          <p:cNvGrpSpPr/>
          <p:nvPr/>
        </p:nvGrpSpPr>
        <p:grpSpPr>
          <a:xfrm>
            <a:off x="6792196" y="4266018"/>
            <a:ext cx="1164593" cy="551363"/>
            <a:chOff x="1960246" y="4228388"/>
            <a:chExt cx="1164593" cy="569956"/>
          </a:xfrm>
        </p:grpSpPr>
        <p:sp>
          <p:nvSpPr>
            <p:cNvPr id="121" name="직사각형 120">
              <a:extLst>
                <a:ext uri="{FF2B5EF4-FFF2-40B4-BE49-F238E27FC236}">
                  <a16:creationId xmlns:a16="http://schemas.microsoft.com/office/drawing/2014/main" id="{039177FE-AA4A-4951-AC83-1BB9696E7092}"/>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D771C75D-9066-4D81-A714-0CC3F12E481C}"/>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DE2D7927-67B3-4F4D-93C3-39D592696BF2}"/>
              </a:ext>
            </a:extLst>
          </p:cNvPr>
          <p:cNvGrpSpPr/>
          <p:nvPr/>
        </p:nvGrpSpPr>
        <p:grpSpPr>
          <a:xfrm>
            <a:off x="6802181" y="4863652"/>
            <a:ext cx="1164593" cy="551363"/>
            <a:chOff x="1960246" y="4228388"/>
            <a:chExt cx="1164593" cy="569956"/>
          </a:xfrm>
        </p:grpSpPr>
        <p:sp>
          <p:nvSpPr>
            <p:cNvPr id="124" name="직사각형 123">
              <a:extLst>
                <a:ext uri="{FF2B5EF4-FFF2-40B4-BE49-F238E27FC236}">
                  <a16:creationId xmlns:a16="http://schemas.microsoft.com/office/drawing/2014/main" id="{BC0E5D99-0261-43B6-80F7-EB82480C7C57}"/>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28C57D77-50F5-41BA-A154-4CAFFF744164}"/>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F1CA5369-F24A-4C79-847F-5678D804D4D1}"/>
              </a:ext>
            </a:extLst>
          </p:cNvPr>
          <p:cNvGrpSpPr/>
          <p:nvPr/>
        </p:nvGrpSpPr>
        <p:grpSpPr>
          <a:xfrm>
            <a:off x="6824198" y="5425190"/>
            <a:ext cx="1164593" cy="551363"/>
            <a:chOff x="1960246" y="4228388"/>
            <a:chExt cx="1164593" cy="569956"/>
          </a:xfrm>
        </p:grpSpPr>
        <p:sp>
          <p:nvSpPr>
            <p:cNvPr id="127" name="직사각형 126">
              <a:extLst>
                <a:ext uri="{FF2B5EF4-FFF2-40B4-BE49-F238E27FC236}">
                  <a16:creationId xmlns:a16="http://schemas.microsoft.com/office/drawing/2014/main" id="{4196D29B-E17E-46B6-A714-0A7062B4E32B}"/>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148618D7-8CD7-42D0-986E-6C530E83666D}"/>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grpSp>
      <p:grpSp>
        <p:nvGrpSpPr>
          <p:cNvPr id="129" name="그룹 128">
            <a:extLst>
              <a:ext uri="{FF2B5EF4-FFF2-40B4-BE49-F238E27FC236}">
                <a16:creationId xmlns:a16="http://schemas.microsoft.com/office/drawing/2014/main" id="{4174E5D8-18A5-41B5-9766-2C7A89C22451}"/>
              </a:ext>
            </a:extLst>
          </p:cNvPr>
          <p:cNvGrpSpPr/>
          <p:nvPr/>
        </p:nvGrpSpPr>
        <p:grpSpPr>
          <a:xfrm>
            <a:off x="9116219" y="4281442"/>
            <a:ext cx="1164593" cy="551363"/>
            <a:chOff x="1960246" y="4228388"/>
            <a:chExt cx="1164593" cy="569956"/>
          </a:xfrm>
        </p:grpSpPr>
        <p:sp>
          <p:nvSpPr>
            <p:cNvPr id="130" name="직사각형 129">
              <a:extLst>
                <a:ext uri="{FF2B5EF4-FFF2-40B4-BE49-F238E27FC236}">
                  <a16:creationId xmlns:a16="http://schemas.microsoft.com/office/drawing/2014/main" id="{69B30071-5524-429E-8AF4-F4B1262ACE7F}"/>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B7F7179-3F24-42E6-970D-B1FEDBDFD34C}"/>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grpSp>
      <p:grpSp>
        <p:nvGrpSpPr>
          <p:cNvPr id="132" name="그룹 131">
            <a:extLst>
              <a:ext uri="{FF2B5EF4-FFF2-40B4-BE49-F238E27FC236}">
                <a16:creationId xmlns:a16="http://schemas.microsoft.com/office/drawing/2014/main" id="{EE0417D6-9C9B-42A4-BFD2-00DFE5872F74}"/>
              </a:ext>
            </a:extLst>
          </p:cNvPr>
          <p:cNvGrpSpPr/>
          <p:nvPr/>
        </p:nvGrpSpPr>
        <p:grpSpPr>
          <a:xfrm>
            <a:off x="9126204" y="4879076"/>
            <a:ext cx="1164593" cy="551363"/>
            <a:chOff x="1960246" y="4228388"/>
            <a:chExt cx="1164593" cy="569956"/>
          </a:xfrm>
        </p:grpSpPr>
        <p:sp>
          <p:nvSpPr>
            <p:cNvPr id="133" name="직사각형 132">
              <a:extLst>
                <a:ext uri="{FF2B5EF4-FFF2-40B4-BE49-F238E27FC236}">
                  <a16:creationId xmlns:a16="http://schemas.microsoft.com/office/drawing/2014/main" id="{4D4E2FCD-10BD-4CBC-87F2-55AA32D7FE74}"/>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585C438C-239A-4943-9887-AFC29C04B016}"/>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39249C48-7F6F-42A8-A276-A16358503463}"/>
              </a:ext>
            </a:extLst>
          </p:cNvPr>
          <p:cNvGrpSpPr/>
          <p:nvPr/>
        </p:nvGrpSpPr>
        <p:grpSpPr>
          <a:xfrm>
            <a:off x="9148221" y="5440614"/>
            <a:ext cx="1164593" cy="551363"/>
            <a:chOff x="1960246" y="4228388"/>
            <a:chExt cx="1164593" cy="569956"/>
          </a:xfrm>
        </p:grpSpPr>
        <p:sp>
          <p:nvSpPr>
            <p:cNvPr id="136" name="직사각형 135">
              <a:extLst>
                <a:ext uri="{FF2B5EF4-FFF2-40B4-BE49-F238E27FC236}">
                  <a16:creationId xmlns:a16="http://schemas.microsoft.com/office/drawing/2014/main" id="{94DAACB7-A38B-40D0-8522-A07631777667}"/>
                </a:ext>
              </a:extLst>
            </p:cNvPr>
            <p:cNvSpPr/>
            <p:nvPr/>
          </p:nvSpPr>
          <p:spPr>
            <a:xfrm>
              <a:off x="1960246" y="422838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537FA4D9-AD9D-473B-88C3-17AA926EBB68}"/>
                </a:ext>
              </a:extLst>
            </p:cNvPr>
            <p:cNvSpPr/>
            <p:nvPr/>
          </p:nvSpPr>
          <p:spPr>
            <a:xfrm>
              <a:off x="2554884" y="422838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6878526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26130" y="882447"/>
            <a:ext cx="1378904" cy="1077218"/>
          </a:xfrm>
          <a:prstGeom prst="rect">
            <a:avLst/>
          </a:prstGeom>
          <a:noFill/>
        </p:spPr>
        <p:txBody>
          <a:bodyPr wrap="none" rtlCol="0">
            <a:spAutoFit/>
          </a:bodyPr>
          <a:lstStyle/>
          <a:p>
            <a:r>
              <a:rPr lang="en-US" altLang="ko-KR" sz="3200">
                <a:solidFill>
                  <a:schemeClr val="tx1"/>
                </a:solidFill>
                <a:latin typeface="고도 M" panose="02000503000000020004" pitchFamily="2" charset="-127"/>
                <a:ea typeface="고도 M" panose="02000503000000020004" pitchFamily="2" charset="-127"/>
              </a:rPr>
              <a:t>a</a:t>
            </a:r>
          </a:p>
          <a:p>
            <a:r>
              <a:rPr lang="en-US" altLang="ko-KR" sz="3200">
                <a:solidFill>
                  <a:schemeClr val="tx1"/>
                </a:solidFill>
                <a:latin typeface="고도 M" panose="02000503000000020004" pitchFamily="2" charset="-127"/>
                <a:ea typeface="고도 M" panose="02000503000000020004" pitchFamily="2" charset="-127"/>
              </a:rPr>
              <a:t>(2,3,4)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7" name="TextBox 46">
            <a:extLst>
              <a:ext uri="{FF2B5EF4-FFF2-40B4-BE49-F238E27FC236}">
                <a16:creationId xmlns:a16="http://schemas.microsoft.com/office/drawing/2014/main" id="{07643DEF-1F87-4F2B-BC75-6FD3A57DC838}"/>
              </a:ext>
            </a:extLst>
          </p:cNvPr>
          <p:cNvSpPr txBox="1"/>
          <p:nvPr/>
        </p:nvSpPr>
        <p:spPr>
          <a:xfrm>
            <a:off x="-18688" y="5080847"/>
            <a:ext cx="1378904" cy="1077218"/>
          </a:xfrm>
          <a:prstGeom prst="rect">
            <a:avLst/>
          </a:prstGeom>
          <a:noFill/>
        </p:spPr>
        <p:txBody>
          <a:bodyPr wrap="none" rtlCol="0">
            <a:spAutoFit/>
          </a:bodyPr>
          <a:lstStyle/>
          <a:p>
            <a:r>
              <a:rPr lang="en-US" altLang="ko-KR" sz="3200">
                <a:solidFill>
                  <a:schemeClr val="tx1"/>
                </a:solidFill>
                <a:latin typeface="고도 M" panose="02000503000000020004" pitchFamily="2" charset="-127"/>
                <a:ea typeface="고도 M" panose="02000503000000020004" pitchFamily="2" charset="-127"/>
              </a:rPr>
              <a:t>a.T</a:t>
            </a:r>
          </a:p>
          <a:p>
            <a:r>
              <a:rPr lang="en-US" altLang="ko-KR" sz="3200">
                <a:solidFill>
                  <a:schemeClr val="tx1"/>
                </a:solidFill>
                <a:latin typeface="고도 M" panose="02000503000000020004" pitchFamily="2" charset="-127"/>
                <a:ea typeface="고도 M" panose="02000503000000020004" pitchFamily="2" charset="-127"/>
              </a:rPr>
              <a:t>(3,2,4)</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5" name="직사각형 44">
            <a:extLst>
              <a:ext uri="{FF2B5EF4-FFF2-40B4-BE49-F238E27FC236}">
                <a16:creationId xmlns:a16="http://schemas.microsoft.com/office/drawing/2014/main" id="{B9F58A0B-8630-4668-982D-67F6E39B262D}"/>
              </a:ext>
            </a:extLst>
          </p:cNvPr>
          <p:cNvSpPr/>
          <p:nvPr/>
        </p:nvSpPr>
        <p:spPr>
          <a:xfrm>
            <a:off x="2286000" y="1022683"/>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A0E42F0-4BCF-4E69-90FC-7A05BB6CD9F1}"/>
              </a:ext>
            </a:extLst>
          </p:cNvPr>
          <p:cNvSpPr/>
          <p:nvPr/>
        </p:nvSpPr>
        <p:spPr>
          <a:xfrm>
            <a:off x="5311942" y="1022683"/>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53484380-ACFF-4DCB-A8D6-9141DE040138}"/>
              </a:ext>
            </a:extLst>
          </p:cNvPr>
          <p:cNvSpPr/>
          <p:nvPr/>
        </p:nvSpPr>
        <p:spPr>
          <a:xfrm>
            <a:off x="2684404"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23416A7-D8D0-4376-A146-10FD11ABA367}"/>
              </a:ext>
            </a:extLst>
          </p:cNvPr>
          <p:cNvSpPr/>
          <p:nvPr/>
        </p:nvSpPr>
        <p:spPr>
          <a:xfrm>
            <a:off x="3254359"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7B86E93-37F4-4D21-A4C2-B073A0253CAA}"/>
              </a:ext>
            </a:extLst>
          </p:cNvPr>
          <p:cNvSpPr/>
          <p:nvPr/>
        </p:nvSpPr>
        <p:spPr>
          <a:xfrm>
            <a:off x="3824314"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F1F7688-79D9-4B35-A3FE-444B19549885}"/>
              </a:ext>
            </a:extLst>
          </p:cNvPr>
          <p:cNvSpPr/>
          <p:nvPr/>
        </p:nvSpPr>
        <p:spPr>
          <a:xfrm>
            <a:off x="4394269" y="1389710"/>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69B99A2F-E33D-48DF-A080-85CBCE35AA0F}"/>
              </a:ext>
            </a:extLst>
          </p:cNvPr>
          <p:cNvSpPr/>
          <p:nvPr/>
        </p:nvSpPr>
        <p:spPr>
          <a:xfrm>
            <a:off x="2684404"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7336E58-E6A2-4396-9D01-B778299D7529}"/>
              </a:ext>
            </a:extLst>
          </p:cNvPr>
          <p:cNvSpPr/>
          <p:nvPr/>
        </p:nvSpPr>
        <p:spPr>
          <a:xfrm>
            <a:off x="3254359"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77707A-A120-4782-AAA5-DC0D693E9B7E}"/>
              </a:ext>
            </a:extLst>
          </p:cNvPr>
          <p:cNvSpPr/>
          <p:nvPr/>
        </p:nvSpPr>
        <p:spPr>
          <a:xfrm>
            <a:off x="3824314"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98D4C2E-F9E8-4159-A383-C15EC00F1E2B}"/>
              </a:ext>
            </a:extLst>
          </p:cNvPr>
          <p:cNvSpPr/>
          <p:nvPr/>
        </p:nvSpPr>
        <p:spPr>
          <a:xfrm>
            <a:off x="4394269" y="203220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5D6B39C-5569-456D-B363-1BF309403915}"/>
              </a:ext>
            </a:extLst>
          </p:cNvPr>
          <p:cNvSpPr/>
          <p:nvPr/>
        </p:nvSpPr>
        <p:spPr>
          <a:xfrm>
            <a:off x="2684404"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8ADDD9E-6576-4756-AA42-0913C49EB214}"/>
              </a:ext>
            </a:extLst>
          </p:cNvPr>
          <p:cNvSpPr/>
          <p:nvPr/>
        </p:nvSpPr>
        <p:spPr>
          <a:xfrm>
            <a:off x="3254359"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4FBD9D8F-F576-4F64-913E-7E567FE4A045}"/>
              </a:ext>
            </a:extLst>
          </p:cNvPr>
          <p:cNvSpPr/>
          <p:nvPr/>
        </p:nvSpPr>
        <p:spPr>
          <a:xfrm>
            <a:off x="3824314"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55AE260-5E17-4206-BBBD-AEFE491BBB45}"/>
              </a:ext>
            </a:extLst>
          </p:cNvPr>
          <p:cNvSpPr/>
          <p:nvPr/>
        </p:nvSpPr>
        <p:spPr>
          <a:xfrm>
            <a:off x="4394269" y="2664341"/>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AAE9143-9812-430E-B5BC-05448E9CFAA9}"/>
              </a:ext>
            </a:extLst>
          </p:cNvPr>
          <p:cNvSpPr/>
          <p:nvPr/>
        </p:nvSpPr>
        <p:spPr>
          <a:xfrm>
            <a:off x="5590611"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DFCB6D4-4AB5-44FD-9E20-F2B68E12D4F0}"/>
              </a:ext>
            </a:extLst>
          </p:cNvPr>
          <p:cNvSpPr/>
          <p:nvPr/>
        </p:nvSpPr>
        <p:spPr>
          <a:xfrm>
            <a:off x="6160566"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02FF618C-26B6-4122-911F-EDDA834D6FFA}"/>
              </a:ext>
            </a:extLst>
          </p:cNvPr>
          <p:cNvSpPr/>
          <p:nvPr/>
        </p:nvSpPr>
        <p:spPr>
          <a:xfrm>
            <a:off x="6730521"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71A7A28E-701D-4603-B0EF-BB1B324308F6}"/>
              </a:ext>
            </a:extLst>
          </p:cNvPr>
          <p:cNvSpPr/>
          <p:nvPr/>
        </p:nvSpPr>
        <p:spPr>
          <a:xfrm>
            <a:off x="7300476" y="150370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F050C2A-E47D-4DE3-9C1E-E4A309426C90}"/>
              </a:ext>
            </a:extLst>
          </p:cNvPr>
          <p:cNvSpPr/>
          <p:nvPr/>
        </p:nvSpPr>
        <p:spPr>
          <a:xfrm>
            <a:off x="5590611"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638C691-B03A-4EFB-A007-32112830A10D}"/>
              </a:ext>
            </a:extLst>
          </p:cNvPr>
          <p:cNvSpPr/>
          <p:nvPr/>
        </p:nvSpPr>
        <p:spPr>
          <a:xfrm>
            <a:off x="6160566"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1C0887-B831-4183-8EF7-7D7EA9A65B81}"/>
              </a:ext>
            </a:extLst>
          </p:cNvPr>
          <p:cNvSpPr/>
          <p:nvPr/>
        </p:nvSpPr>
        <p:spPr>
          <a:xfrm>
            <a:off x="6730521"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C1D1075-2FB1-48EC-9E4A-337ED82A6B13}"/>
              </a:ext>
            </a:extLst>
          </p:cNvPr>
          <p:cNvSpPr/>
          <p:nvPr/>
        </p:nvSpPr>
        <p:spPr>
          <a:xfrm>
            <a:off x="7300476" y="2073658"/>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9EBCB91-2883-49AF-B875-926F69596853}"/>
              </a:ext>
            </a:extLst>
          </p:cNvPr>
          <p:cNvSpPr/>
          <p:nvPr/>
        </p:nvSpPr>
        <p:spPr>
          <a:xfrm>
            <a:off x="5590611"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4E22FE-2A17-4ACB-AA70-DF65F7D321F0}"/>
              </a:ext>
            </a:extLst>
          </p:cNvPr>
          <p:cNvSpPr/>
          <p:nvPr/>
        </p:nvSpPr>
        <p:spPr>
          <a:xfrm>
            <a:off x="6160566"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D41E471-FA0F-4689-8577-62E66B7F565A}"/>
              </a:ext>
            </a:extLst>
          </p:cNvPr>
          <p:cNvSpPr/>
          <p:nvPr/>
        </p:nvSpPr>
        <p:spPr>
          <a:xfrm>
            <a:off x="6730521"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BEF2F2E-DFFC-47DD-A9BF-851ACC253241}"/>
              </a:ext>
            </a:extLst>
          </p:cNvPr>
          <p:cNvSpPr/>
          <p:nvPr/>
        </p:nvSpPr>
        <p:spPr>
          <a:xfrm>
            <a:off x="7300476" y="2643613"/>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E482711-1385-497B-8DA5-1D01BC063BA2}"/>
              </a:ext>
            </a:extLst>
          </p:cNvPr>
          <p:cNvSpPr/>
          <p:nvPr/>
        </p:nvSpPr>
        <p:spPr>
          <a:xfrm>
            <a:off x="2534708" y="1240303"/>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BB3F982-8F83-4879-871F-A4B7617218D4}"/>
              </a:ext>
            </a:extLst>
          </p:cNvPr>
          <p:cNvSpPr/>
          <p:nvPr/>
        </p:nvSpPr>
        <p:spPr>
          <a:xfrm>
            <a:off x="2532454" y="1952322"/>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A76B7C3-49DC-4494-B967-94B9C0A5EB41}"/>
              </a:ext>
            </a:extLst>
          </p:cNvPr>
          <p:cNvSpPr/>
          <p:nvPr/>
        </p:nvSpPr>
        <p:spPr>
          <a:xfrm>
            <a:off x="2530201" y="2664341"/>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F013DBF-389E-4577-87B6-87AFCB0E8F01}"/>
              </a:ext>
            </a:extLst>
          </p:cNvPr>
          <p:cNvSpPr/>
          <p:nvPr/>
        </p:nvSpPr>
        <p:spPr>
          <a:xfrm>
            <a:off x="5466145" y="1219576"/>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86CE0A3-F859-4165-AB15-DA75710C5A6E}"/>
              </a:ext>
            </a:extLst>
          </p:cNvPr>
          <p:cNvSpPr/>
          <p:nvPr/>
        </p:nvSpPr>
        <p:spPr>
          <a:xfrm>
            <a:off x="5463892" y="1931594"/>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6B30A36-4B28-421F-94EA-2FBD04890B8A}"/>
              </a:ext>
            </a:extLst>
          </p:cNvPr>
          <p:cNvSpPr/>
          <p:nvPr/>
        </p:nvSpPr>
        <p:spPr>
          <a:xfrm>
            <a:off x="5461639" y="2643613"/>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C59EC010-CD9A-48CF-946E-CA441A544BC9}"/>
              </a:ext>
            </a:extLst>
          </p:cNvPr>
          <p:cNvSpPr/>
          <p:nvPr/>
        </p:nvSpPr>
        <p:spPr>
          <a:xfrm>
            <a:off x="1631984" y="3761098"/>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03A0BFF9-6EDB-476D-BE5D-EC8BA8CE9A24}"/>
              </a:ext>
            </a:extLst>
          </p:cNvPr>
          <p:cNvSpPr/>
          <p:nvPr/>
        </p:nvSpPr>
        <p:spPr>
          <a:xfrm>
            <a:off x="4657926" y="3761098"/>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A681065B-8145-4145-9E9D-E3F5F3183DE8}"/>
              </a:ext>
            </a:extLst>
          </p:cNvPr>
          <p:cNvSpPr/>
          <p:nvPr/>
        </p:nvSpPr>
        <p:spPr>
          <a:xfrm>
            <a:off x="7683868" y="3761097"/>
            <a:ext cx="3025942" cy="25492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B8FC81-9EA4-4A36-861C-8D3271B46FAB}"/>
              </a:ext>
            </a:extLst>
          </p:cNvPr>
          <p:cNvSpPr/>
          <p:nvPr/>
        </p:nvSpPr>
        <p:spPr>
          <a:xfrm>
            <a:off x="1964157"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F7A7E81-06D4-422D-8CB2-4A7AB215E561}"/>
              </a:ext>
            </a:extLst>
          </p:cNvPr>
          <p:cNvSpPr/>
          <p:nvPr/>
        </p:nvSpPr>
        <p:spPr>
          <a:xfrm>
            <a:off x="2534112"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CC9937D-0343-45D5-A9EB-5A869DD4A374}"/>
              </a:ext>
            </a:extLst>
          </p:cNvPr>
          <p:cNvSpPr/>
          <p:nvPr/>
        </p:nvSpPr>
        <p:spPr>
          <a:xfrm>
            <a:off x="3104067"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00FA593-E035-491F-B50F-62ABE1DD8033}"/>
              </a:ext>
            </a:extLst>
          </p:cNvPr>
          <p:cNvSpPr/>
          <p:nvPr/>
        </p:nvSpPr>
        <p:spPr>
          <a:xfrm>
            <a:off x="3674022"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EE06D4FD-F1C2-4928-8890-045390477184}"/>
              </a:ext>
            </a:extLst>
          </p:cNvPr>
          <p:cNvSpPr/>
          <p:nvPr/>
        </p:nvSpPr>
        <p:spPr>
          <a:xfrm>
            <a:off x="1964157"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13481E4-2736-400E-A809-63240DD5C723}"/>
              </a:ext>
            </a:extLst>
          </p:cNvPr>
          <p:cNvSpPr/>
          <p:nvPr/>
        </p:nvSpPr>
        <p:spPr>
          <a:xfrm>
            <a:off x="2534112"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3AFCE94-F404-4EA5-A7C2-3CE4FBAD6761}"/>
              </a:ext>
            </a:extLst>
          </p:cNvPr>
          <p:cNvSpPr/>
          <p:nvPr/>
        </p:nvSpPr>
        <p:spPr>
          <a:xfrm>
            <a:off x="3104067"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8B05E6F-E40F-4F85-9C4F-7495B735E730}"/>
              </a:ext>
            </a:extLst>
          </p:cNvPr>
          <p:cNvSpPr/>
          <p:nvPr/>
        </p:nvSpPr>
        <p:spPr>
          <a:xfrm>
            <a:off x="3674022"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97807FC-1035-4E6A-9F76-11EF8B742815}"/>
              </a:ext>
            </a:extLst>
          </p:cNvPr>
          <p:cNvSpPr/>
          <p:nvPr/>
        </p:nvSpPr>
        <p:spPr>
          <a:xfrm>
            <a:off x="1814461" y="4288620"/>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871B2391-68E4-4CE8-9B27-AFB38FAAE557}"/>
              </a:ext>
            </a:extLst>
          </p:cNvPr>
          <p:cNvSpPr/>
          <p:nvPr/>
        </p:nvSpPr>
        <p:spPr>
          <a:xfrm>
            <a:off x="1812207" y="5000639"/>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09B0AD5B-4082-4C61-A7A2-D093D44684E6}"/>
              </a:ext>
            </a:extLst>
          </p:cNvPr>
          <p:cNvSpPr/>
          <p:nvPr/>
        </p:nvSpPr>
        <p:spPr>
          <a:xfrm>
            <a:off x="4980894" y="4426822"/>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1D79A3F-4323-48A4-BEA1-2543AF019FE3}"/>
              </a:ext>
            </a:extLst>
          </p:cNvPr>
          <p:cNvSpPr/>
          <p:nvPr/>
        </p:nvSpPr>
        <p:spPr>
          <a:xfrm>
            <a:off x="5550849" y="4426822"/>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AC8F636-0E1A-4612-B695-1064B755D8F9}"/>
              </a:ext>
            </a:extLst>
          </p:cNvPr>
          <p:cNvSpPr/>
          <p:nvPr/>
        </p:nvSpPr>
        <p:spPr>
          <a:xfrm>
            <a:off x="6120804" y="4426822"/>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E1A0410D-0435-4C79-81C8-3F810262AF55}"/>
              </a:ext>
            </a:extLst>
          </p:cNvPr>
          <p:cNvSpPr/>
          <p:nvPr/>
        </p:nvSpPr>
        <p:spPr>
          <a:xfrm>
            <a:off x="6690759" y="4426822"/>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305A09DC-F340-41B6-9304-231DAABB6486}"/>
              </a:ext>
            </a:extLst>
          </p:cNvPr>
          <p:cNvSpPr/>
          <p:nvPr/>
        </p:nvSpPr>
        <p:spPr>
          <a:xfrm>
            <a:off x="4980894" y="506931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98B11AC5-FE43-4641-9A67-47AFA9C8592C}"/>
              </a:ext>
            </a:extLst>
          </p:cNvPr>
          <p:cNvSpPr/>
          <p:nvPr/>
        </p:nvSpPr>
        <p:spPr>
          <a:xfrm>
            <a:off x="5550849" y="506931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364C38C-EF5D-41E5-9192-29487221A9AE}"/>
              </a:ext>
            </a:extLst>
          </p:cNvPr>
          <p:cNvSpPr/>
          <p:nvPr/>
        </p:nvSpPr>
        <p:spPr>
          <a:xfrm>
            <a:off x="6120804" y="506931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E4996A31-C5F5-45BB-9A1F-05F89484BD30}"/>
              </a:ext>
            </a:extLst>
          </p:cNvPr>
          <p:cNvSpPr/>
          <p:nvPr/>
        </p:nvSpPr>
        <p:spPr>
          <a:xfrm>
            <a:off x="6690759" y="5069319"/>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819AC868-9138-431A-A585-857FCE572457}"/>
              </a:ext>
            </a:extLst>
          </p:cNvPr>
          <p:cNvSpPr/>
          <p:nvPr/>
        </p:nvSpPr>
        <p:spPr>
          <a:xfrm>
            <a:off x="4831198" y="4277415"/>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71CDA520-F976-4EF4-98FE-B0D7AFEBFEA7}"/>
              </a:ext>
            </a:extLst>
          </p:cNvPr>
          <p:cNvSpPr/>
          <p:nvPr/>
        </p:nvSpPr>
        <p:spPr>
          <a:xfrm>
            <a:off x="4828944" y="4989434"/>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2DD70EA-2E35-44FC-B35B-6F7A2305F081}"/>
              </a:ext>
            </a:extLst>
          </p:cNvPr>
          <p:cNvSpPr/>
          <p:nvPr/>
        </p:nvSpPr>
        <p:spPr>
          <a:xfrm>
            <a:off x="8025245"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E257B278-D4E9-4F11-90B4-09B7D4BA9B5F}"/>
              </a:ext>
            </a:extLst>
          </p:cNvPr>
          <p:cNvSpPr/>
          <p:nvPr/>
        </p:nvSpPr>
        <p:spPr>
          <a:xfrm>
            <a:off x="8595200"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A208A85-A024-46E8-8D13-4694763672B0}"/>
              </a:ext>
            </a:extLst>
          </p:cNvPr>
          <p:cNvSpPr/>
          <p:nvPr/>
        </p:nvSpPr>
        <p:spPr>
          <a:xfrm>
            <a:off x="9165155"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7026D1E2-CDB1-40A0-B2A8-5095766E0C6E}"/>
              </a:ext>
            </a:extLst>
          </p:cNvPr>
          <p:cNvSpPr/>
          <p:nvPr/>
        </p:nvSpPr>
        <p:spPr>
          <a:xfrm>
            <a:off x="9735110" y="4438027"/>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26A88D11-CA0B-4AB7-9D65-BAA23A7288B7}"/>
              </a:ext>
            </a:extLst>
          </p:cNvPr>
          <p:cNvSpPr/>
          <p:nvPr/>
        </p:nvSpPr>
        <p:spPr>
          <a:xfrm>
            <a:off x="8025245"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DD1F0929-C428-4186-A619-CA03E5DF1E5F}"/>
              </a:ext>
            </a:extLst>
          </p:cNvPr>
          <p:cNvSpPr/>
          <p:nvPr/>
        </p:nvSpPr>
        <p:spPr>
          <a:xfrm>
            <a:off x="8595200"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98BC4BC2-21BE-4EF0-B4B7-95035FBD96D7}"/>
              </a:ext>
            </a:extLst>
          </p:cNvPr>
          <p:cNvSpPr/>
          <p:nvPr/>
        </p:nvSpPr>
        <p:spPr>
          <a:xfrm>
            <a:off x="9165155"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54926452-2508-4761-B19E-C1E6D23EBDB7}"/>
              </a:ext>
            </a:extLst>
          </p:cNvPr>
          <p:cNvSpPr/>
          <p:nvPr/>
        </p:nvSpPr>
        <p:spPr>
          <a:xfrm>
            <a:off x="9735110" y="5080524"/>
            <a:ext cx="569955" cy="5699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439819C3-1E46-4357-B8BC-DF3394B19FC1}"/>
              </a:ext>
            </a:extLst>
          </p:cNvPr>
          <p:cNvSpPr/>
          <p:nvPr/>
        </p:nvSpPr>
        <p:spPr>
          <a:xfrm>
            <a:off x="7875549" y="4288620"/>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D9289C0-E08E-4744-871D-815AD1CEC22F}"/>
              </a:ext>
            </a:extLst>
          </p:cNvPr>
          <p:cNvSpPr/>
          <p:nvPr/>
        </p:nvSpPr>
        <p:spPr>
          <a:xfrm>
            <a:off x="7873295" y="5000639"/>
            <a:ext cx="2663243" cy="729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92170457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291984" y="-764848"/>
            <a:ext cx="6582251" cy="2554545"/>
          </a:xfrm>
          <a:prstGeom prst="rect">
            <a:avLst/>
          </a:prstGeom>
          <a:noFill/>
        </p:spPr>
        <p:txBody>
          <a:bodyPr wrap="none" rtlCol="0">
            <a:spAutoFit/>
          </a:bodyPr>
          <a:lstStyle/>
          <a:p>
            <a:endParaRPr lang="en-US" altLang="ko-KR" sz="3200">
              <a:solidFill>
                <a:schemeClr val="tx1"/>
              </a:solidFill>
              <a:latin typeface="고도 M" panose="02000503000000020004" pitchFamily="2" charset="-127"/>
              <a:ea typeface="고도 M" panose="02000503000000020004" pitchFamily="2" charset="-127"/>
            </a:endParaRPr>
          </a:p>
          <a:p>
            <a:r>
              <a:rPr lang="en-US" altLang="ko-KR" sz="3200">
                <a:solidFill>
                  <a:schemeClr val="tx1"/>
                </a:solidFill>
                <a:latin typeface="고도 M" panose="02000503000000020004" pitchFamily="2" charset="-127"/>
                <a:ea typeface="고도 M" panose="02000503000000020004" pitchFamily="2" charset="-127"/>
              </a:rPr>
              <a:t>(1,3,3,1)</a:t>
            </a:r>
            <a:endParaRPr lang="ko-KR" altLang="en-US" sz="3200">
              <a:solidFill>
                <a:schemeClr val="tx1"/>
              </a:solidFill>
              <a:latin typeface="고도 M" panose="02000503000000020004" pitchFamily="2" charset="-127"/>
              <a:ea typeface="고도 M" panose="02000503000000020004" pitchFamily="2" charset="-127"/>
            </a:endParaRPr>
          </a:p>
          <a:p>
            <a:r>
              <a:rPr lang="en-US" altLang="ko-KR" sz="3200">
                <a:solidFill>
                  <a:schemeClr val="tx1"/>
                </a:solidFill>
                <a:latin typeface="고도 M" panose="02000503000000020004" pitchFamily="2" charset="-127"/>
                <a:ea typeface="고도 M" panose="02000503000000020004" pitchFamily="2" charset="-127"/>
              </a:rPr>
              <a:t>conv2d = np.array([[[[1],[2],[3]],</a:t>
            </a:r>
          </a:p>
          <a:p>
            <a:r>
              <a:rPr lang="en-US" altLang="ko-KR" sz="3200">
                <a:solidFill>
                  <a:schemeClr val="tx1"/>
                </a:solidFill>
                <a:latin typeface="고도 M" panose="02000503000000020004" pitchFamily="2" charset="-127"/>
                <a:ea typeface="고도 M" panose="02000503000000020004" pitchFamily="2" charset="-127"/>
              </a:rPr>
              <a:t>                               [[4],[5,[6]],</a:t>
            </a:r>
          </a:p>
          <a:p>
            <a:r>
              <a:rPr lang="en-US" altLang="ko-KR" sz="3200">
                <a:solidFill>
                  <a:schemeClr val="tx1"/>
                </a:solidFill>
                <a:latin typeface="고도 M" panose="02000503000000020004" pitchFamily="2" charset="-127"/>
                <a:ea typeface="고도 M" panose="02000503000000020004" pitchFamily="2" charset="-127"/>
              </a:rPr>
              <a:t>                               [[7],[8],[9]]]]),</a:t>
            </a:r>
          </a:p>
        </p:txBody>
      </p:sp>
      <p:sp>
        <p:nvSpPr>
          <p:cNvPr id="6" name="직사각형 5">
            <a:extLst>
              <a:ext uri="{FF2B5EF4-FFF2-40B4-BE49-F238E27FC236}">
                <a16:creationId xmlns:a16="http://schemas.microsoft.com/office/drawing/2014/main" id="{3FE0C50E-98E3-4037-9D55-E3EEBAC07560}"/>
              </a:ext>
            </a:extLst>
          </p:cNvPr>
          <p:cNvSpPr/>
          <p:nvPr/>
        </p:nvSpPr>
        <p:spPr>
          <a:xfrm>
            <a:off x="312821" y="2201778"/>
            <a:ext cx="11032958" cy="28153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7E41ED74-F208-489B-94E7-9F9B91DDA611}"/>
              </a:ext>
            </a:extLst>
          </p:cNvPr>
          <p:cNvSpPr/>
          <p:nvPr/>
        </p:nvSpPr>
        <p:spPr>
          <a:xfrm>
            <a:off x="697831" y="2443891"/>
            <a:ext cx="3489157" cy="2344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AD1CFD06-FE2B-4790-B8A8-56C93B49DC9D}"/>
              </a:ext>
            </a:extLst>
          </p:cNvPr>
          <p:cNvSpPr/>
          <p:nvPr/>
        </p:nvSpPr>
        <p:spPr>
          <a:xfrm>
            <a:off x="4186988" y="2443891"/>
            <a:ext cx="3489157" cy="2344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34A3FBDD-BA78-418F-AEAA-364EA29845FC}"/>
              </a:ext>
            </a:extLst>
          </p:cNvPr>
          <p:cNvSpPr/>
          <p:nvPr/>
        </p:nvSpPr>
        <p:spPr>
          <a:xfrm>
            <a:off x="7676145" y="2443891"/>
            <a:ext cx="3489157" cy="2344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DFE12DF-DEF7-45E4-8196-ABB3387CD941}"/>
              </a:ext>
            </a:extLst>
          </p:cNvPr>
          <p:cNvSpPr/>
          <p:nvPr/>
        </p:nvSpPr>
        <p:spPr>
          <a:xfrm>
            <a:off x="835805" y="3268053"/>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67DF63B-C1F9-4BBF-B7DD-00CA103E0F8F}"/>
              </a:ext>
            </a:extLst>
          </p:cNvPr>
          <p:cNvSpPr/>
          <p:nvPr/>
        </p:nvSpPr>
        <p:spPr>
          <a:xfrm>
            <a:off x="1934727" y="3268053"/>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DB214CCE-2FF5-417F-AC28-D9F755D05EEB}"/>
              </a:ext>
            </a:extLst>
          </p:cNvPr>
          <p:cNvSpPr/>
          <p:nvPr/>
        </p:nvSpPr>
        <p:spPr>
          <a:xfrm>
            <a:off x="3033649" y="3268053"/>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5EC435-2D6B-4E23-9942-0EB6CF08D62F}"/>
              </a:ext>
            </a:extLst>
          </p:cNvPr>
          <p:cNvSpPr/>
          <p:nvPr/>
        </p:nvSpPr>
        <p:spPr>
          <a:xfrm>
            <a:off x="4284860" y="3264039"/>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47954E6-FA52-4264-8E1D-B230B2C62589}"/>
              </a:ext>
            </a:extLst>
          </p:cNvPr>
          <p:cNvSpPr/>
          <p:nvPr/>
        </p:nvSpPr>
        <p:spPr>
          <a:xfrm>
            <a:off x="5383782" y="3264039"/>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FC23F8C-513C-49A7-8139-9B0B2C7D31FA}"/>
              </a:ext>
            </a:extLst>
          </p:cNvPr>
          <p:cNvSpPr/>
          <p:nvPr/>
        </p:nvSpPr>
        <p:spPr>
          <a:xfrm>
            <a:off x="6482704" y="3264039"/>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430DAE3-525B-4EDD-9A2D-B772453F565F}"/>
              </a:ext>
            </a:extLst>
          </p:cNvPr>
          <p:cNvSpPr/>
          <p:nvPr/>
        </p:nvSpPr>
        <p:spPr>
          <a:xfrm>
            <a:off x="7733915" y="3260025"/>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E195CE1-4EBF-4482-B811-B39F08EADEC8}"/>
              </a:ext>
            </a:extLst>
          </p:cNvPr>
          <p:cNvSpPr/>
          <p:nvPr/>
        </p:nvSpPr>
        <p:spPr>
          <a:xfrm>
            <a:off x="8832837" y="3260025"/>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0181014-AA08-472F-8615-2721C6BD5EB2}"/>
              </a:ext>
            </a:extLst>
          </p:cNvPr>
          <p:cNvSpPr/>
          <p:nvPr/>
        </p:nvSpPr>
        <p:spPr>
          <a:xfrm>
            <a:off x="9931759" y="3260025"/>
            <a:ext cx="1098922"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41795B2A-6839-4DE4-AD8E-BFF2280FA6F2}"/>
              </a:ext>
            </a:extLst>
          </p:cNvPr>
          <p:cNvSpPr/>
          <p:nvPr/>
        </p:nvSpPr>
        <p:spPr>
          <a:xfrm>
            <a:off x="930324" y="3382353"/>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9C49E8B-E876-4D58-BEA5-B4F79BECA675}"/>
              </a:ext>
            </a:extLst>
          </p:cNvPr>
          <p:cNvSpPr/>
          <p:nvPr/>
        </p:nvSpPr>
        <p:spPr>
          <a:xfrm>
            <a:off x="2067942" y="3382353"/>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2533B48-E5B5-44AA-939C-F54CDE8BC016}"/>
              </a:ext>
            </a:extLst>
          </p:cNvPr>
          <p:cNvSpPr/>
          <p:nvPr/>
        </p:nvSpPr>
        <p:spPr>
          <a:xfrm>
            <a:off x="3131520" y="3382353"/>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DD198E5-37F9-40F7-9997-C11A7AC6AC7E}"/>
              </a:ext>
            </a:extLst>
          </p:cNvPr>
          <p:cNvSpPr/>
          <p:nvPr/>
        </p:nvSpPr>
        <p:spPr>
          <a:xfrm>
            <a:off x="4391409" y="3373330"/>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75FFC7B-7F46-43A3-9103-B6A90B41A77D}"/>
              </a:ext>
            </a:extLst>
          </p:cNvPr>
          <p:cNvSpPr/>
          <p:nvPr/>
        </p:nvSpPr>
        <p:spPr>
          <a:xfrm>
            <a:off x="5508862" y="3365302"/>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C1171084-2F44-40F4-99FB-0B984AC5F587}"/>
              </a:ext>
            </a:extLst>
          </p:cNvPr>
          <p:cNvSpPr/>
          <p:nvPr/>
        </p:nvSpPr>
        <p:spPr>
          <a:xfrm>
            <a:off x="6578899" y="3357550"/>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185FE33-39AD-40C2-896F-C38BFFE5E4D7}"/>
              </a:ext>
            </a:extLst>
          </p:cNvPr>
          <p:cNvSpPr/>
          <p:nvPr/>
        </p:nvSpPr>
        <p:spPr>
          <a:xfrm>
            <a:off x="7830110" y="3365302"/>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6AE04E64-DF5B-4674-8485-0AEC052DCD5B}"/>
              </a:ext>
            </a:extLst>
          </p:cNvPr>
          <p:cNvSpPr/>
          <p:nvPr/>
        </p:nvSpPr>
        <p:spPr>
          <a:xfrm>
            <a:off x="8924280" y="3359029"/>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8B554A4-0503-49F8-9AC3-13A11E1F6747}"/>
              </a:ext>
            </a:extLst>
          </p:cNvPr>
          <p:cNvSpPr/>
          <p:nvPr/>
        </p:nvSpPr>
        <p:spPr>
          <a:xfrm>
            <a:off x="10018450" y="3352756"/>
            <a:ext cx="906531"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1452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65851" y="1242168"/>
            <a:ext cx="693491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https://github.com/imguru-mooc/deep_learning_nlp</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552174" y="-175087"/>
            <a:ext cx="7290970" cy="2677656"/>
          </a:xfrm>
          <a:prstGeom prst="rect">
            <a:avLst/>
          </a:prstGeom>
          <a:noFill/>
        </p:spPr>
        <p:txBody>
          <a:bodyPr wrap="none" rtlCol="0">
            <a:spAutoFit/>
          </a:bodyPr>
          <a:lstStyle/>
          <a:p>
            <a:endParaRPr lang="en-US" altLang="ko-KR"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(1,3,3,1) =&gt; (1,3,3,1)</a:t>
            </a:r>
            <a:endParaRPr lang="ko-KR" altLang="en-US"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conv2d = np.array([[[[1],[2],[3]],</a:t>
            </a:r>
          </a:p>
          <a:p>
            <a:r>
              <a:rPr lang="en-US" altLang="ko-KR" sz="2800">
                <a:solidFill>
                  <a:schemeClr val="tx1"/>
                </a:solidFill>
                <a:latin typeface="고도 M" panose="02000503000000020004" pitchFamily="2" charset="-127"/>
                <a:ea typeface="고도 M" panose="02000503000000020004" pitchFamily="2" charset="-127"/>
              </a:rPr>
              <a:t>                               [[4],[5],[6]],</a:t>
            </a:r>
          </a:p>
          <a:p>
            <a:r>
              <a:rPr lang="en-US" altLang="ko-KR" sz="2800">
                <a:solidFill>
                  <a:schemeClr val="tx1"/>
                </a:solidFill>
                <a:latin typeface="고도 M" panose="02000503000000020004" pitchFamily="2" charset="-127"/>
                <a:ea typeface="고도 M" panose="02000503000000020004" pitchFamily="2" charset="-127"/>
              </a:rPr>
              <a:t>                               [[7],[8],[9]]]]),</a:t>
            </a:r>
          </a:p>
          <a:p>
            <a:r>
              <a:rPr lang="en-US" altLang="ko-KR" sz="2800">
                <a:solidFill>
                  <a:schemeClr val="tx1"/>
                </a:solidFill>
                <a:latin typeface="고도 M" panose="02000503000000020004" pitchFamily="2" charset="-127"/>
                <a:ea typeface="고도 M" panose="02000503000000020004" pitchFamily="2" charset="-127"/>
              </a:rPr>
              <a:t>feature_maps = np.swapaxes(conv2d, 0, 3)</a:t>
            </a:r>
          </a:p>
        </p:txBody>
      </p:sp>
      <p:sp>
        <p:nvSpPr>
          <p:cNvPr id="6" name="직사각형 5">
            <a:extLst>
              <a:ext uri="{FF2B5EF4-FFF2-40B4-BE49-F238E27FC236}">
                <a16:creationId xmlns:a16="http://schemas.microsoft.com/office/drawing/2014/main" id="{3FE0C50E-98E3-4037-9D55-E3EEBAC07560}"/>
              </a:ext>
            </a:extLst>
          </p:cNvPr>
          <p:cNvSpPr/>
          <p:nvPr/>
        </p:nvSpPr>
        <p:spPr>
          <a:xfrm>
            <a:off x="132347" y="2887579"/>
            <a:ext cx="9347715" cy="1515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7E41ED74-F208-489B-94E7-9F9B91DDA611}"/>
              </a:ext>
            </a:extLst>
          </p:cNvPr>
          <p:cNvSpPr/>
          <p:nvPr/>
        </p:nvSpPr>
        <p:spPr>
          <a:xfrm>
            <a:off x="458548" y="3129693"/>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AD1CFD06-FE2B-4790-B8A8-56C93B49DC9D}"/>
              </a:ext>
            </a:extLst>
          </p:cNvPr>
          <p:cNvSpPr/>
          <p:nvPr/>
        </p:nvSpPr>
        <p:spPr>
          <a:xfrm>
            <a:off x="3414750" y="3129693"/>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34A3FBDD-BA78-418F-AEAA-364EA29845FC}"/>
              </a:ext>
            </a:extLst>
          </p:cNvPr>
          <p:cNvSpPr/>
          <p:nvPr/>
        </p:nvSpPr>
        <p:spPr>
          <a:xfrm>
            <a:off x="6370951" y="3129693"/>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DFE12DF-DEF7-45E4-8196-ABB3387CD941}"/>
              </a:ext>
            </a:extLst>
          </p:cNvPr>
          <p:cNvSpPr/>
          <p:nvPr/>
        </p:nvSpPr>
        <p:spPr>
          <a:xfrm>
            <a:off x="575447" y="3328216"/>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67DF63B-C1F9-4BBF-B7DD-00CA103E0F8F}"/>
              </a:ext>
            </a:extLst>
          </p:cNvPr>
          <p:cNvSpPr/>
          <p:nvPr/>
        </p:nvSpPr>
        <p:spPr>
          <a:xfrm>
            <a:off x="1506513" y="3328216"/>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DB214CCE-2FF5-417F-AC28-D9F755D05EEB}"/>
              </a:ext>
            </a:extLst>
          </p:cNvPr>
          <p:cNvSpPr/>
          <p:nvPr/>
        </p:nvSpPr>
        <p:spPr>
          <a:xfrm>
            <a:off x="2437579" y="3328216"/>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5EC435-2D6B-4E23-9942-0EB6CF08D62F}"/>
              </a:ext>
            </a:extLst>
          </p:cNvPr>
          <p:cNvSpPr/>
          <p:nvPr/>
        </p:nvSpPr>
        <p:spPr>
          <a:xfrm>
            <a:off x="3497672" y="3324202"/>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47954E6-FA52-4264-8E1D-B230B2C62589}"/>
              </a:ext>
            </a:extLst>
          </p:cNvPr>
          <p:cNvSpPr/>
          <p:nvPr/>
        </p:nvSpPr>
        <p:spPr>
          <a:xfrm>
            <a:off x="4428738" y="3324202"/>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FC23F8C-513C-49A7-8139-9B0B2C7D31FA}"/>
              </a:ext>
            </a:extLst>
          </p:cNvPr>
          <p:cNvSpPr/>
          <p:nvPr/>
        </p:nvSpPr>
        <p:spPr>
          <a:xfrm>
            <a:off x="5359803" y="3324202"/>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430DAE3-525B-4EDD-9A2D-B772453F565F}"/>
              </a:ext>
            </a:extLst>
          </p:cNvPr>
          <p:cNvSpPr/>
          <p:nvPr/>
        </p:nvSpPr>
        <p:spPr>
          <a:xfrm>
            <a:off x="6419897" y="3320188"/>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E195CE1-4EBF-4482-B811-B39F08EADEC8}"/>
              </a:ext>
            </a:extLst>
          </p:cNvPr>
          <p:cNvSpPr/>
          <p:nvPr/>
        </p:nvSpPr>
        <p:spPr>
          <a:xfrm>
            <a:off x="7350962" y="3320188"/>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0181014-AA08-472F-8615-2721C6BD5EB2}"/>
              </a:ext>
            </a:extLst>
          </p:cNvPr>
          <p:cNvSpPr/>
          <p:nvPr/>
        </p:nvSpPr>
        <p:spPr>
          <a:xfrm>
            <a:off x="8282028" y="3320188"/>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41795B2A-6839-4DE4-AD8E-BFF2280FA6F2}"/>
              </a:ext>
            </a:extLst>
          </p:cNvPr>
          <p:cNvSpPr/>
          <p:nvPr/>
        </p:nvSpPr>
        <p:spPr>
          <a:xfrm>
            <a:off x="655529" y="3442516"/>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9C49E8B-E876-4D58-BEA5-B4F79BECA675}"/>
              </a:ext>
            </a:extLst>
          </p:cNvPr>
          <p:cNvSpPr/>
          <p:nvPr/>
        </p:nvSpPr>
        <p:spPr>
          <a:xfrm>
            <a:off x="1619380" y="3442516"/>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2533B48-E5B5-44AA-939C-F54CDE8BC016}"/>
              </a:ext>
            </a:extLst>
          </p:cNvPr>
          <p:cNvSpPr/>
          <p:nvPr/>
        </p:nvSpPr>
        <p:spPr>
          <a:xfrm>
            <a:off x="2520500" y="3442516"/>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DD198E5-37F9-40F7-9997-C11A7AC6AC7E}"/>
              </a:ext>
            </a:extLst>
          </p:cNvPr>
          <p:cNvSpPr/>
          <p:nvPr/>
        </p:nvSpPr>
        <p:spPr>
          <a:xfrm>
            <a:off x="3587946" y="3433493"/>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75FFC7B-7F46-43A3-9103-B6A90B41A77D}"/>
              </a:ext>
            </a:extLst>
          </p:cNvPr>
          <p:cNvSpPr/>
          <p:nvPr/>
        </p:nvSpPr>
        <p:spPr>
          <a:xfrm>
            <a:off x="4534712" y="3425465"/>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C1171084-2F44-40F4-99FB-0B984AC5F587}"/>
              </a:ext>
            </a:extLst>
          </p:cNvPr>
          <p:cNvSpPr/>
          <p:nvPr/>
        </p:nvSpPr>
        <p:spPr>
          <a:xfrm>
            <a:off x="5441305" y="3417713"/>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185FE33-39AD-40C2-896F-C38BFFE5E4D7}"/>
              </a:ext>
            </a:extLst>
          </p:cNvPr>
          <p:cNvSpPr/>
          <p:nvPr/>
        </p:nvSpPr>
        <p:spPr>
          <a:xfrm>
            <a:off x="6501398" y="3425465"/>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6AE04E64-DF5B-4674-8485-0AEC052DCD5B}"/>
              </a:ext>
            </a:extLst>
          </p:cNvPr>
          <p:cNvSpPr/>
          <p:nvPr/>
        </p:nvSpPr>
        <p:spPr>
          <a:xfrm>
            <a:off x="7428438" y="3419192"/>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8B554A4-0503-49F8-9AC3-13A11E1F6747}"/>
              </a:ext>
            </a:extLst>
          </p:cNvPr>
          <p:cNvSpPr/>
          <p:nvPr/>
        </p:nvSpPr>
        <p:spPr>
          <a:xfrm>
            <a:off x="8355478" y="3412919"/>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D3749D1-16AB-4C7B-8283-26087A3C9BE0}"/>
              </a:ext>
            </a:extLst>
          </p:cNvPr>
          <p:cNvSpPr/>
          <p:nvPr/>
        </p:nvSpPr>
        <p:spPr>
          <a:xfrm>
            <a:off x="132347" y="4788568"/>
            <a:ext cx="9347715" cy="1515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8E8E6DF-E10E-47F9-9582-3C3EA1448DB0}"/>
              </a:ext>
            </a:extLst>
          </p:cNvPr>
          <p:cNvSpPr/>
          <p:nvPr/>
        </p:nvSpPr>
        <p:spPr>
          <a:xfrm>
            <a:off x="458548" y="5030682"/>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83D600B-D2A5-457B-B5E5-BFF9E55832E5}"/>
              </a:ext>
            </a:extLst>
          </p:cNvPr>
          <p:cNvSpPr/>
          <p:nvPr/>
        </p:nvSpPr>
        <p:spPr>
          <a:xfrm>
            <a:off x="3414750" y="5030682"/>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8B2AA87-7D78-4778-9C8A-A71D22025A0A}"/>
              </a:ext>
            </a:extLst>
          </p:cNvPr>
          <p:cNvSpPr/>
          <p:nvPr/>
        </p:nvSpPr>
        <p:spPr>
          <a:xfrm>
            <a:off x="6370951" y="5030682"/>
            <a:ext cx="2956201" cy="11054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1D1DE2A5-8494-4D27-B4DE-859E6E97AC20}"/>
              </a:ext>
            </a:extLst>
          </p:cNvPr>
          <p:cNvSpPr/>
          <p:nvPr/>
        </p:nvSpPr>
        <p:spPr>
          <a:xfrm>
            <a:off x="575447" y="5229205"/>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838BA8-4078-4D53-AF8E-610F858B1413}"/>
              </a:ext>
            </a:extLst>
          </p:cNvPr>
          <p:cNvSpPr/>
          <p:nvPr/>
        </p:nvSpPr>
        <p:spPr>
          <a:xfrm>
            <a:off x="1506513" y="5229205"/>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88B077B-AFDB-41F4-9D08-D5A724317E0B}"/>
              </a:ext>
            </a:extLst>
          </p:cNvPr>
          <p:cNvSpPr/>
          <p:nvPr/>
        </p:nvSpPr>
        <p:spPr>
          <a:xfrm>
            <a:off x="2437579" y="5229205"/>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303521E-D743-4A37-B526-E2914BC9C0CA}"/>
              </a:ext>
            </a:extLst>
          </p:cNvPr>
          <p:cNvSpPr/>
          <p:nvPr/>
        </p:nvSpPr>
        <p:spPr>
          <a:xfrm>
            <a:off x="3497672" y="5225191"/>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CCF6114-5189-4682-BB03-0C48408938CB}"/>
              </a:ext>
            </a:extLst>
          </p:cNvPr>
          <p:cNvSpPr/>
          <p:nvPr/>
        </p:nvSpPr>
        <p:spPr>
          <a:xfrm>
            <a:off x="4428738" y="5225191"/>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DECE97-2A13-4657-BB49-D596BC09096F}"/>
              </a:ext>
            </a:extLst>
          </p:cNvPr>
          <p:cNvSpPr/>
          <p:nvPr/>
        </p:nvSpPr>
        <p:spPr>
          <a:xfrm>
            <a:off x="5359803" y="5225191"/>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60552D2F-A27B-4CF2-B8D6-6AC871765B01}"/>
              </a:ext>
            </a:extLst>
          </p:cNvPr>
          <p:cNvSpPr/>
          <p:nvPr/>
        </p:nvSpPr>
        <p:spPr>
          <a:xfrm>
            <a:off x="6419897" y="5221177"/>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EFBDF-5735-4F76-9527-7FFB0AC86CCE}"/>
              </a:ext>
            </a:extLst>
          </p:cNvPr>
          <p:cNvSpPr/>
          <p:nvPr/>
        </p:nvSpPr>
        <p:spPr>
          <a:xfrm>
            <a:off x="7350962" y="5221177"/>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4BC3DD4-92C8-4624-B4AD-DE41AC904321}"/>
              </a:ext>
            </a:extLst>
          </p:cNvPr>
          <p:cNvSpPr/>
          <p:nvPr/>
        </p:nvSpPr>
        <p:spPr>
          <a:xfrm>
            <a:off x="8282028" y="5221177"/>
            <a:ext cx="931066" cy="73846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AE38370-4402-4B07-AFD9-B80B4F9B3882}"/>
              </a:ext>
            </a:extLst>
          </p:cNvPr>
          <p:cNvSpPr/>
          <p:nvPr/>
        </p:nvSpPr>
        <p:spPr>
          <a:xfrm>
            <a:off x="655529" y="5343505"/>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FED026C-F7B3-4622-BFBC-1982CC20473C}"/>
              </a:ext>
            </a:extLst>
          </p:cNvPr>
          <p:cNvSpPr/>
          <p:nvPr/>
        </p:nvSpPr>
        <p:spPr>
          <a:xfrm>
            <a:off x="1619380" y="5343505"/>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E3B99AC-E2E8-4767-A702-0BD2CE408799}"/>
              </a:ext>
            </a:extLst>
          </p:cNvPr>
          <p:cNvSpPr/>
          <p:nvPr/>
        </p:nvSpPr>
        <p:spPr>
          <a:xfrm>
            <a:off x="2520500" y="5343505"/>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9C5B024-5EE4-4DB3-B25D-E343C45EFF70}"/>
              </a:ext>
            </a:extLst>
          </p:cNvPr>
          <p:cNvSpPr/>
          <p:nvPr/>
        </p:nvSpPr>
        <p:spPr>
          <a:xfrm>
            <a:off x="3587946" y="5334482"/>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4A7CBFC6-6749-45A0-BED4-75EE52860E23}"/>
              </a:ext>
            </a:extLst>
          </p:cNvPr>
          <p:cNvSpPr/>
          <p:nvPr/>
        </p:nvSpPr>
        <p:spPr>
          <a:xfrm>
            <a:off x="4534712" y="5326454"/>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B4643D35-CDB1-44FF-AA93-668D7CF8031A}"/>
              </a:ext>
            </a:extLst>
          </p:cNvPr>
          <p:cNvSpPr/>
          <p:nvPr/>
        </p:nvSpPr>
        <p:spPr>
          <a:xfrm>
            <a:off x="5441305" y="5318702"/>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CEA5401-B8DE-4E5B-8348-85AB1CCFE5F9}"/>
              </a:ext>
            </a:extLst>
          </p:cNvPr>
          <p:cNvSpPr/>
          <p:nvPr/>
        </p:nvSpPr>
        <p:spPr>
          <a:xfrm>
            <a:off x="6501398" y="5326454"/>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8FE2A65-CF55-495B-A2FF-266C2A5789E1}"/>
              </a:ext>
            </a:extLst>
          </p:cNvPr>
          <p:cNvSpPr/>
          <p:nvPr/>
        </p:nvSpPr>
        <p:spPr>
          <a:xfrm>
            <a:off x="7428438" y="5320181"/>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D7A6270-F72E-4924-9116-AFE3658BF81F}"/>
              </a:ext>
            </a:extLst>
          </p:cNvPr>
          <p:cNvSpPr/>
          <p:nvPr/>
        </p:nvSpPr>
        <p:spPr>
          <a:xfrm>
            <a:off x="8355478" y="5313908"/>
            <a:ext cx="768062" cy="527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144EFFC3-83F9-412F-9F53-746699D547C7}"/>
              </a:ext>
            </a:extLst>
          </p:cNvPr>
          <p:cNvSpPr txBox="1"/>
          <p:nvPr/>
        </p:nvSpPr>
        <p:spPr>
          <a:xfrm>
            <a:off x="6462419" y="721894"/>
            <a:ext cx="1350050"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9" name="TextBox 48">
            <a:extLst>
              <a:ext uri="{FF2B5EF4-FFF2-40B4-BE49-F238E27FC236}">
                <a16:creationId xmlns:a16="http://schemas.microsoft.com/office/drawing/2014/main" id="{7A8EFFA8-C954-468F-AFA1-9DDB4AB47730}"/>
              </a:ext>
            </a:extLst>
          </p:cNvPr>
          <p:cNvSpPr txBox="1"/>
          <p:nvPr/>
        </p:nvSpPr>
        <p:spPr>
          <a:xfrm>
            <a:off x="8357883" y="721894"/>
            <a:ext cx="1350050"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62963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1247485" y="-249209"/>
            <a:ext cx="8783174" cy="2677656"/>
          </a:xfrm>
          <a:prstGeom prst="rect">
            <a:avLst/>
          </a:prstGeom>
          <a:noFill/>
        </p:spPr>
        <p:txBody>
          <a:bodyPr wrap="none" rtlCol="0">
            <a:spAutoFit/>
          </a:bodyPr>
          <a:lstStyle/>
          <a:p>
            <a:endParaRPr lang="en-US" altLang="ko-KR"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(2,2,2,2) =&gt; (2,2,2,2)</a:t>
            </a:r>
            <a:endParaRPr lang="ko-KR" altLang="en-US"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conv2d = np.array([[[[1,2],[3,4]],[[5,6],[7,8]]],</a:t>
            </a:r>
          </a:p>
          <a:p>
            <a:r>
              <a:rPr lang="en-US" altLang="ko-KR" sz="2800">
                <a:solidFill>
                  <a:schemeClr val="tx1"/>
                </a:solidFill>
                <a:latin typeface="고도 M" panose="02000503000000020004" pitchFamily="2" charset="-127"/>
                <a:ea typeface="고도 M" panose="02000503000000020004" pitchFamily="2" charset="-127"/>
              </a:rPr>
              <a:t>                              [[[9,10],[11,12]],[[13,14],[15,16]]]])</a:t>
            </a:r>
          </a:p>
          <a:p>
            <a:r>
              <a:rPr lang="en-US" altLang="ko-KR" sz="2800">
                <a:solidFill>
                  <a:schemeClr val="tx1"/>
                </a:solidFill>
                <a:latin typeface="고도 M" panose="02000503000000020004" pitchFamily="2" charset="-127"/>
                <a:ea typeface="고도 M" panose="02000503000000020004" pitchFamily="2" charset="-127"/>
              </a:rPr>
              <a:t>                             </a:t>
            </a:r>
          </a:p>
          <a:p>
            <a:r>
              <a:rPr lang="en-US" altLang="ko-KR" sz="2800">
                <a:solidFill>
                  <a:schemeClr val="tx1"/>
                </a:solidFill>
                <a:latin typeface="고도 M" panose="02000503000000020004" pitchFamily="2" charset="-127"/>
                <a:ea typeface="고도 M" panose="02000503000000020004" pitchFamily="2" charset="-127"/>
              </a:rPr>
              <a:t>feature_maps = np.swapaxes(conv2d, 0, 3)</a:t>
            </a:r>
          </a:p>
        </p:txBody>
      </p:sp>
      <p:sp>
        <p:nvSpPr>
          <p:cNvPr id="3" name="TextBox 2">
            <a:extLst>
              <a:ext uri="{FF2B5EF4-FFF2-40B4-BE49-F238E27FC236}">
                <a16:creationId xmlns:a16="http://schemas.microsoft.com/office/drawing/2014/main" id="{144EFFC3-83F9-412F-9F53-746699D547C7}"/>
              </a:ext>
            </a:extLst>
          </p:cNvPr>
          <p:cNvSpPr txBox="1"/>
          <p:nvPr/>
        </p:nvSpPr>
        <p:spPr>
          <a:xfrm>
            <a:off x="7805383" y="0"/>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53" name="직사각형 52">
            <a:extLst>
              <a:ext uri="{FF2B5EF4-FFF2-40B4-BE49-F238E27FC236}">
                <a16:creationId xmlns:a16="http://schemas.microsoft.com/office/drawing/2014/main" id="{195EB1C7-ADBE-4089-9F59-86C1C16C1D37}"/>
              </a:ext>
            </a:extLst>
          </p:cNvPr>
          <p:cNvSpPr/>
          <p:nvPr/>
        </p:nvSpPr>
        <p:spPr>
          <a:xfrm>
            <a:off x="957202" y="2426674"/>
            <a:ext cx="6193876" cy="9108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823B6673-879D-45F0-8D55-683FFEBAB3AD}"/>
              </a:ext>
            </a:extLst>
          </p:cNvPr>
          <p:cNvSpPr/>
          <p:nvPr/>
        </p:nvSpPr>
        <p:spPr>
          <a:xfrm>
            <a:off x="998648" y="2486786"/>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5E5F3B9-1FA8-4368-B554-3C6572BC5829}"/>
              </a:ext>
            </a:extLst>
          </p:cNvPr>
          <p:cNvSpPr/>
          <p:nvPr/>
        </p:nvSpPr>
        <p:spPr>
          <a:xfrm>
            <a:off x="4054032" y="2486786"/>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7D9E2EB3-3493-4191-A0F6-DD9633FE79F1}"/>
              </a:ext>
            </a:extLst>
          </p:cNvPr>
          <p:cNvSpPr/>
          <p:nvPr/>
        </p:nvSpPr>
        <p:spPr>
          <a:xfrm>
            <a:off x="1102263" y="2537653"/>
            <a:ext cx="1424131"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E5ECF7A6-CB2F-4407-ACA2-4A494738B34C}"/>
              </a:ext>
            </a:extLst>
          </p:cNvPr>
          <p:cNvSpPr/>
          <p:nvPr/>
        </p:nvSpPr>
        <p:spPr>
          <a:xfrm>
            <a:off x="2526394" y="2537653"/>
            <a:ext cx="1424131"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9" name="그룹 58">
            <a:extLst>
              <a:ext uri="{FF2B5EF4-FFF2-40B4-BE49-F238E27FC236}">
                <a16:creationId xmlns:a16="http://schemas.microsoft.com/office/drawing/2014/main" id="{8DEB3898-4E2B-4D56-9353-15C2F184DC96}"/>
              </a:ext>
            </a:extLst>
          </p:cNvPr>
          <p:cNvGrpSpPr/>
          <p:nvPr/>
        </p:nvGrpSpPr>
        <p:grpSpPr>
          <a:xfrm>
            <a:off x="4157540" y="2537653"/>
            <a:ext cx="2848262" cy="665797"/>
            <a:chOff x="246185" y="3012832"/>
            <a:chExt cx="3462216" cy="562712"/>
          </a:xfrm>
        </p:grpSpPr>
        <p:sp>
          <p:nvSpPr>
            <p:cNvPr id="60" name="직사각형 59">
              <a:extLst>
                <a:ext uri="{FF2B5EF4-FFF2-40B4-BE49-F238E27FC236}">
                  <a16:creationId xmlns:a16="http://schemas.microsoft.com/office/drawing/2014/main" id="{449A61F2-1BE1-4BEA-820C-FAB06CB6AE76}"/>
                </a:ext>
              </a:extLst>
            </p:cNvPr>
            <p:cNvSpPr/>
            <p:nvPr/>
          </p:nvSpPr>
          <p:spPr>
            <a:xfrm>
              <a:off x="246185"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26DDC67-E7E3-4F52-B693-C3FA13B5B307}"/>
                </a:ext>
              </a:extLst>
            </p:cNvPr>
            <p:cNvSpPr/>
            <p:nvPr/>
          </p:nvSpPr>
          <p:spPr>
            <a:xfrm>
              <a:off x="1977293"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직사각형 63">
            <a:extLst>
              <a:ext uri="{FF2B5EF4-FFF2-40B4-BE49-F238E27FC236}">
                <a16:creationId xmlns:a16="http://schemas.microsoft.com/office/drawing/2014/main" id="{7F1E8E67-D1BF-453A-A41B-D9B57FEAC5AB}"/>
              </a:ext>
            </a:extLst>
          </p:cNvPr>
          <p:cNvSpPr/>
          <p:nvPr/>
        </p:nvSpPr>
        <p:spPr>
          <a:xfrm>
            <a:off x="1173642" y="2595026"/>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EEB2A864-2C6E-49B1-AE5C-6A4B8A1DF492}"/>
              </a:ext>
            </a:extLst>
          </p:cNvPr>
          <p:cNvSpPr/>
          <p:nvPr/>
        </p:nvSpPr>
        <p:spPr>
          <a:xfrm>
            <a:off x="1829186" y="2595026"/>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30A6717-BC66-4234-B99A-644005ABB19F}"/>
              </a:ext>
            </a:extLst>
          </p:cNvPr>
          <p:cNvSpPr/>
          <p:nvPr/>
        </p:nvSpPr>
        <p:spPr>
          <a:xfrm>
            <a:off x="2605365" y="2590264"/>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7A49AB7-A387-4354-8CFD-46E82F59D086}"/>
              </a:ext>
            </a:extLst>
          </p:cNvPr>
          <p:cNvSpPr/>
          <p:nvPr/>
        </p:nvSpPr>
        <p:spPr>
          <a:xfrm>
            <a:off x="3260909" y="2590264"/>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C0E68A9-B6F4-4F78-97F1-1BB2EF962760}"/>
              </a:ext>
            </a:extLst>
          </p:cNvPr>
          <p:cNvSpPr/>
          <p:nvPr/>
        </p:nvSpPr>
        <p:spPr>
          <a:xfrm>
            <a:off x="4228920" y="2595026"/>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E9B1A2D-AE72-4215-B84F-F151010D471E}"/>
              </a:ext>
            </a:extLst>
          </p:cNvPr>
          <p:cNvSpPr/>
          <p:nvPr/>
        </p:nvSpPr>
        <p:spPr>
          <a:xfrm>
            <a:off x="4884465" y="2595026"/>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F2FE69C-5F55-42C9-BE3E-25B8299B39BC}"/>
              </a:ext>
            </a:extLst>
          </p:cNvPr>
          <p:cNvSpPr/>
          <p:nvPr/>
        </p:nvSpPr>
        <p:spPr>
          <a:xfrm>
            <a:off x="5653267" y="2587608"/>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98C87C6-E567-4BC9-BA0A-7F6B521CFC2A}"/>
              </a:ext>
            </a:extLst>
          </p:cNvPr>
          <p:cNvSpPr/>
          <p:nvPr/>
        </p:nvSpPr>
        <p:spPr>
          <a:xfrm>
            <a:off x="6308811" y="2587608"/>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5D442B-2080-482F-8F8F-F3738242F807}"/>
              </a:ext>
            </a:extLst>
          </p:cNvPr>
          <p:cNvSpPr/>
          <p:nvPr/>
        </p:nvSpPr>
        <p:spPr>
          <a:xfrm>
            <a:off x="957202" y="3467337"/>
            <a:ext cx="6193876" cy="9108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650B138-EFA0-45DE-A8E8-1054018EE5A8}"/>
              </a:ext>
            </a:extLst>
          </p:cNvPr>
          <p:cNvSpPr/>
          <p:nvPr/>
        </p:nvSpPr>
        <p:spPr>
          <a:xfrm>
            <a:off x="998648" y="3527449"/>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9B27C-BE29-407F-B722-02D6C7B74038}"/>
              </a:ext>
            </a:extLst>
          </p:cNvPr>
          <p:cNvSpPr/>
          <p:nvPr/>
        </p:nvSpPr>
        <p:spPr>
          <a:xfrm>
            <a:off x="4054032" y="3527449"/>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F4663EB-0062-45F0-94AD-5C41EA815E5B}"/>
              </a:ext>
            </a:extLst>
          </p:cNvPr>
          <p:cNvSpPr/>
          <p:nvPr/>
        </p:nvSpPr>
        <p:spPr>
          <a:xfrm>
            <a:off x="1102263" y="3578316"/>
            <a:ext cx="1424131"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F250E803-8B0C-48F9-B671-52DCF0648871}"/>
              </a:ext>
            </a:extLst>
          </p:cNvPr>
          <p:cNvSpPr/>
          <p:nvPr/>
        </p:nvSpPr>
        <p:spPr>
          <a:xfrm>
            <a:off x="2526394" y="3578316"/>
            <a:ext cx="1424131"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5" name="그룹 104">
            <a:extLst>
              <a:ext uri="{FF2B5EF4-FFF2-40B4-BE49-F238E27FC236}">
                <a16:creationId xmlns:a16="http://schemas.microsoft.com/office/drawing/2014/main" id="{24C95932-8485-4EE0-9C2D-36B6782C9514}"/>
              </a:ext>
            </a:extLst>
          </p:cNvPr>
          <p:cNvGrpSpPr/>
          <p:nvPr/>
        </p:nvGrpSpPr>
        <p:grpSpPr>
          <a:xfrm>
            <a:off x="4157540" y="3578316"/>
            <a:ext cx="2848262" cy="665797"/>
            <a:chOff x="246185" y="3012832"/>
            <a:chExt cx="3462216" cy="562712"/>
          </a:xfrm>
        </p:grpSpPr>
        <p:sp>
          <p:nvSpPr>
            <p:cNvPr id="106" name="직사각형 105">
              <a:extLst>
                <a:ext uri="{FF2B5EF4-FFF2-40B4-BE49-F238E27FC236}">
                  <a16:creationId xmlns:a16="http://schemas.microsoft.com/office/drawing/2014/main" id="{E02A0502-471A-459E-BA5A-406161573C1A}"/>
                </a:ext>
              </a:extLst>
            </p:cNvPr>
            <p:cNvSpPr/>
            <p:nvPr/>
          </p:nvSpPr>
          <p:spPr>
            <a:xfrm>
              <a:off x="246185"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976E499-6828-46E2-9C86-C9C49B9F60EB}"/>
                </a:ext>
              </a:extLst>
            </p:cNvPr>
            <p:cNvSpPr/>
            <p:nvPr/>
          </p:nvSpPr>
          <p:spPr>
            <a:xfrm>
              <a:off x="1977293"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08" name="직사각형 107">
            <a:extLst>
              <a:ext uri="{FF2B5EF4-FFF2-40B4-BE49-F238E27FC236}">
                <a16:creationId xmlns:a16="http://schemas.microsoft.com/office/drawing/2014/main" id="{EECB6F0C-BF84-436D-8290-D7053B756DCE}"/>
              </a:ext>
            </a:extLst>
          </p:cNvPr>
          <p:cNvSpPr/>
          <p:nvPr/>
        </p:nvSpPr>
        <p:spPr>
          <a:xfrm>
            <a:off x="1173642" y="3635689"/>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0A46AA5-4CCE-40BC-A4C7-5FEAA49C34C5}"/>
              </a:ext>
            </a:extLst>
          </p:cNvPr>
          <p:cNvSpPr/>
          <p:nvPr/>
        </p:nvSpPr>
        <p:spPr>
          <a:xfrm>
            <a:off x="1829186" y="3635689"/>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9F8E0BF-2762-45DA-B7B0-3E9213BE6644}"/>
              </a:ext>
            </a:extLst>
          </p:cNvPr>
          <p:cNvSpPr/>
          <p:nvPr/>
        </p:nvSpPr>
        <p:spPr>
          <a:xfrm>
            <a:off x="2605365" y="3630928"/>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BE96054-1505-4A68-9388-BCAD56A03E09}"/>
              </a:ext>
            </a:extLst>
          </p:cNvPr>
          <p:cNvSpPr/>
          <p:nvPr/>
        </p:nvSpPr>
        <p:spPr>
          <a:xfrm>
            <a:off x="3260909" y="3630928"/>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E88F5E8-FD60-41CD-BC9F-3A7C68761233}"/>
              </a:ext>
            </a:extLst>
          </p:cNvPr>
          <p:cNvSpPr/>
          <p:nvPr/>
        </p:nvSpPr>
        <p:spPr>
          <a:xfrm>
            <a:off x="4228920" y="3635689"/>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447D91B-D92E-4F8F-8964-F92B86B70E19}"/>
              </a:ext>
            </a:extLst>
          </p:cNvPr>
          <p:cNvSpPr/>
          <p:nvPr/>
        </p:nvSpPr>
        <p:spPr>
          <a:xfrm>
            <a:off x="4884465" y="3635689"/>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2878C03-E00C-4910-8D02-C10D6CC7993B}"/>
              </a:ext>
            </a:extLst>
          </p:cNvPr>
          <p:cNvSpPr/>
          <p:nvPr/>
        </p:nvSpPr>
        <p:spPr>
          <a:xfrm>
            <a:off x="5653267" y="3628271"/>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7A283DAE-9923-4F8E-B947-F6B78A806CFE}"/>
              </a:ext>
            </a:extLst>
          </p:cNvPr>
          <p:cNvSpPr/>
          <p:nvPr/>
        </p:nvSpPr>
        <p:spPr>
          <a:xfrm>
            <a:off x="6308811" y="3628271"/>
            <a:ext cx="655545" cy="54599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6741AD01-D1E2-456D-BF3C-898578843258}"/>
              </a:ext>
            </a:extLst>
          </p:cNvPr>
          <p:cNvSpPr txBox="1"/>
          <p:nvPr/>
        </p:nvSpPr>
        <p:spPr>
          <a:xfrm>
            <a:off x="7805383" y="899766"/>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117" name="TextBox 116">
            <a:extLst>
              <a:ext uri="{FF2B5EF4-FFF2-40B4-BE49-F238E27FC236}">
                <a16:creationId xmlns:a16="http://schemas.microsoft.com/office/drawing/2014/main" id="{1A889586-4022-4C31-AB9D-35A98F7F0FEF}"/>
              </a:ext>
            </a:extLst>
          </p:cNvPr>
          <p:cNvSpPr txBox="1"/>
          <p:nvPr/>
        </p:nvSpPr>
        <p:spPr>
          <a:xfrm>
            <a:off x="9673260" y="0"/>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,1,0,</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118" name="TextBox 117">
            <a:extLst>
              <a:ext uri="{FF2B5EF4-FFF2-40B4-BE49-F238E27FC236}">
                <a16:creationId xmlns:a16="http://schemas.microsoft.com/office/drawing/2014/main" id="{BB53E35F-07AF-40C2-B020-F7DD26809FBA}"/>
              </a:ext>
            </a:extLst>
          </p:cNvPr>
          <p:cNvSpPr txBox="1"/>
          <p:nvPr/>
        </p:nvSpPr>
        <p:spPr>
          <a:xfrm>
            <a:off x="9673260" y="899766"/>
            <a:ext cx="1266693"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,1,1,</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grpSp>
        <p:nvGrpSpPr>
          <p:cNvPr id="119" name="그룹 118">
            <a:extLst>
              <a:ext uri="{FF2B5EF4-FFF2-40B4-BE49-F238E27FC236}">
                <a16:creationId xmlns:a16="http://schemas.microsoft.com/office/drawing/2014/main" id="{D11011CA-FF5C-4F1A-977B-EAD6CE06CD12}"/>
              </a:ext>
            </a:extLst>
          </p:cNvPr>
          <p:cNvGrpSpPr/>
          <p:nvPr/>
        </p:nvGrpSpPr>
        <p:grpSpPr>
          <a:xfrm>
            <a:off x="915540" y="4656316"/>
            <a:ext cx="6193876" cy="1951509"/>
            <a:chOff x="957201" y="2661134"/>
            <a:chExt cx="8526585" cy="2686477"/>
          </a:xfrm>
        </p:grpSpPr>
        <p:sp>
          <p:nvSpPr>
            <p:cNvPr id="120" name="직사각형 119">
              <a:extLst>
                <a:ext uri="{FF2B5EF4-FFF2-40B4-BE49-F238E27FC236}">
                  <a16:creationId xmlns:a16="http://schemas.microsoft.com/office/drawing/2014/main" id="{F9612B3F-2FFA-4022-91DB-3318C487EBB7}"/>
                </a:ext>
              </a:extLst>
            </p:cNvPr>
            <p:cNvSpPr/>
            <p:nvPr/>
          </p:nvSpPr>
          <p:spPr>
            <a:xfrm>
              <a:off x="957201" y="2661134"/>
              <a:ext cx="8526585" cy="12538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D647287-793C-4102-A80E-D311D4305E68}"/>
                </a:ext>
              </a:extLst>
            </p:cNvPr>
            <p:cNvSpPr/>
            <p:nvPr/>
          </p:nvSpPr>
          <p:spPr>
            <a:xfrm>
              <a:off x="1014256" y="2743885"/>
              <a:ext cx="4206089" cy="10820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8D7F4C3E-BBC7-407F-A018-03DD46B76096}"/>
                </a:ext>
              </a:extLst>
            </p:cNvPr>
            <p:cNvSpPr/>
            <p:nvPr/>
          </p:nvSpPr>
          <p:spPr>
            <a:xfrm>
              <a:off x="5220345" y="2743885"/>
              <a:ext cx="4206089" cy="10820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E317943-4F53-49C4-96DB-7EDB89E13431}"/>
                </a:ext>
              </a:extLst>
            </p:cNvPr>
            <p:cNvSpPr/>
            <p:nvPr/>
          </p:nvSpPr>
          <p:spPr>
            <a:xfrm>
              <a:off x="1156894" y="2813909"/>
              <a:ext cx="1960481" cy="916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5C1BA2-0836-47A3-B29E-521E38E71F55}"/>
                </a:ext>
              </a:extLst>
            </p:cNvPr>
            <p:cNvSpPr/>
            <p:nvPr/>
          </p:nvSpPr>
          <p:spPr>
            <a:xfrm>
              <a:off x="3117375" y="2813909"/>
              <a:ext cx="1960481" cy="916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25" name="그룹 124">
              <a:extLst>
                <a:ext uri="{FF2B5EF4-FFF2-40B4-BE49-F238E27FC236}">
                  <a16:creationId xmlns:a16="http://schemas.microsoft.com/office/drawing/2014/main" id="{FCAA001A-3244-4B75-A96F-B6B1A5BBDBB1}"/>
                </a:ext>
              </a:extLst>
            </p:cNvPr>
            <p:cNvGrpSpPr/>
            <p:nvPr/>
          </p:nvGrpSpPr>
          <p:grpSpPr>
            <a:xfrm>
              <a:off x="5362835" y="2813909"/>
              <a:ext cx="3920961" cy="916546"/>
              <a:chOff x="246185" y="3012832"/>
              <a:chExt cx="3462216" cy="562712"/>
            </a:xfrm>
          </p:grpSpPr>
          <p:sp>
            <p:nvSpPr>
              <p:cNvPr id="150" name="직사각형 149">
                <a:extLst>
                  <a:ext uri="{FF2B5EF4-FFF2-40B4-BE49-F238E27FC236}">
                    <a16:creationId xmlns:a16="http://schemas.microsoft.com/office/drawing/2014/main" id="{18D2447D-4F26-49F3-9CE6-960D9BA7636B}"/>
                  </a:ext>
                </a:extLst>
              </p:cNvPr>
              <p:cNvSpPr/>
              <p:nvPr/>
            </p:nvSpPr>
            <p:spPr>
              <a:xfrm>
                <a:off x="246185"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13452E6-5CEC-4099-A141-6379F3861924}"/>
                  </a:ext>
                </a:extLst>
              </p:cNvPr>
              <p:cNvSpPr/>
              <p:nvPr/>
            </p:nvSpPr>
            <p:spPr>
              <a:xfrm>
                <a:off x="1977293"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6" name="직사각형 125">
              <a:extLst>
                <a:ext uri="{FF2B5EF4-FFF2-40B4-BE49-F238E27FC236}">
                  <a16:creationId xmlns:a16="http://schemas.microsoft.com/office/drawing/2014/main" id="{1D48569B-C3AE-41ED-B0EC-77856C470C01}"/>
                </a:ext>
              </a:extLst>
            </p:cNvPr>
            <p:cNvSpPr/>
            <p:nvPr/>
          </p:nvSpPr>
          <p:spPr>
            <a:xfrm>
              <a:off x="1255155" y="2892890"/>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FE00D0E-C3B4-49B6-935C-205CBD2D7486}"/>
                </a:ext>
              </a:extLst>
            </p:cNvPr>
            <p:cNvSpPr/>
            <p:nvPr/>
          </p:nvSpPr>
          <p:spPr>
            <a:xfrm>
              <a:off x="2157587" y="2892890"/>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1772FC97-18D1-4899-86C1-0044A646ABB3}"/>
                </a:ext>
              </a:extLst>
            </p:cNvPr>
            <p:cNvSpPr/>
            <p:nvPr/>
          </p:nvSpPr>
          <p:spPr>
            <a:xfrm>
              <a:off x="3226087" y="2886335"/>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C9F1F00B-8B10-4256-AD30-0E02D6ADC294}"/>
                </a:ext>
              </a:extLst>
            </p:cNvPr>
            <p:cNvSpPr/>
            <p:nvPr/>
          </p:nvSpPr>
          <p:spPr>
            <a:xfrm>
              <a:off x="4128519" y="2886335"/>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3B20C0EF-86EA-4CD8-A7D8-E82F1C17DAE2}"/>
                </a:ext>
              </a:extLst>
            </p:cNvPr>
            <p:cNvSpPr/>
            <p:nvPr/>
          </p:nvSpPr>
          <p:spPr>
            <a:xfrm>
              <a:off x="5461098" y="2892890"/>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74FB4E5B-CE15-441F-AD5C-8522F25EAB3A}"/>
                </a:ext>
              </a:extLst>
            </p:cNvPr>
            <p:cNvSpPr/>
            <p:nvPr/>
          </p:nvSpPr>
          <p:spPr>
            <a:xfrm>
              <a:off x="6363531" y="2892890"/>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C5BB6B-EB23-4447-A763-D7C5A6B5A0C6}"/>
                </a:ext>
              </a:extLst>
            </p:cNvPr>
            <p:cNvSpPr/>
            <p:nvPr/>
          </p:nvSpPr>
          <p:spPr>
            <a:xfrm>
              <a:off x="7421876" y="2882678"/>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B039776-3A26-4A80-B2DE-B8E90864FE80}"/>
                </a:ext>
              </a:extLst>
            </p:cNvPr>
            <p:cNvSpPr/>
            <p:nvPr/>
          </p:nvSpPr>
          <p:spPr>
            <a:xfrm>
              <a:off x="8324308" y="2882678"/>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48EEE5E-A4CA-430B-8915-857B1B8D00CD}"/>
                </a:ext>
              </a:extLst>
            </p:cNvPr>
            <p:cNvSpPr/>
            <p:nvPr/>
          </p:nvSpPr>
          <p:spPr>
            <a:xfrm>
              <a:off x="957201" y="4093727"/>
              <a:ext cx="8526585" cy="12538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B9C9A53-9145-46EB-94DC-F69481CD1A44}"/>
                </a:ext>
              </a:extLst>
            </p:cNvPr>
            <p:cNvSpPr/>
            <p:nvPr/>
          </p:nvSpPr>
          <p:spPr>
            <a:xfrm>
              <a:off x="1014256" y="4176478"/>
              <a:ext cx="4206089" cy="10820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A77B8A-76D4-4EBB-B225-51D3D079274F}"/>
                </a:ext>
              </a:extLst>
            </p:cNvPr>
            <p:cNvSpPr/>
            <p:nvPr/>
          </p:nvSpPr>
          <p:spPr>
            <a:xfrm>
              <a:off x="5220345" y="4176478"/>
              <a:ext cx="4206089" cy="10820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4B0983C1-74DE-4BB3-BA47-1863B2EBD9F5}"/>
                </a:ext>
              </a:extLst>
            </p:cNvPr>
            <p:cNvSpPr/>
            <p:nvPr/>
          </p:nvSpPr>
          <p:spPr>
            <a:xfrm>
              <a:off x="1156894" y="4246502"/>
              <a:ext cx="1960481" cy="916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E7BF613F-ECA1-4D9B-A1C5-4819C4D283C7}"/>
                </a:ext>
              </a:extLst>
            </p:cNvPr>
            <p:cNvSpPr/>
            <p:nvPr/>
          </p:nvSpPr>
          <p:spPr>
            <a:xfrm>
              <a:off x="3117375" y="4246502"/>
              <a:ext cx="1960481" cy="9165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39" name="그룹 138">
              <a:extLst>
                <a:ext uri="{FF2B5EF4-FFF2-40B4-BE49-F238E27FC236}">
                  <a16:creationId xmlns:a16="http://schemas.microsoft.com/office/drawing/2014/main" id="{ABEA5C76-5DC4-496D-8E8E-A5A23E4063F3}"/>
                </a:ext>
              </a:extLst>
            </p:cNvPr>
            <p:cNvGrpSpPr/>
            <p:nvPr/>
          </p:nvGrpSpPr>
          <p:grpSpPr>
            <a:xfrm>
              <a:off x="5362835" y="4246502"/>
              <a:ext cx="3920961" cy="916546"/>
              <a:chOff x="246185" y="3012832"/>
              <a:chExt cx="3462216" cy="562712"/>
            </a:xfrm>
          </p:grpSpPr>
          <p:sp>
            <p:nvSpPr>
              <p:cNvPr id="148" name="직사각형 147">
                <a:extLst>
                  <a:ext uri="{FF2B5EF4-FFF2-40B4-BE49-F238E27FC236}">
                    <a16:creationId xmlns:a16="http://schemas.microsoft.com/office/drawing/2014/main" id="{2B961B1C-24C5-4EB3-A44D-AF07BCC85936}"/>
                  </a:ext>
                </a:extLst>
              </p:cNvPr>
              <p:cNvSpPr/>
              <p:nvPr/>
            </p:nvSpPr>
            <p:spPr>
              <a:xfrm>
                <a:off x="246185"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A705324F-94D1-46B6-9C0D-E84DB0B1B701}"/>
                  </a:ext>
                </a:extLst>
              </p:cNvPr>
              <p:cNvSpPr/>
              <p:nvPr/>
            </p:nvSpPr>
            <p:spPr>
              <a:xfrm>
                <a:off x="1977293" y="3012832"/>
                <a:ext cx="1731108" cy="5627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40" name="직사각형 139">
              <a:extLst>
                <a:ext uri="{FF2B5EF4-FFF2-40B4-BE49-F238E27FC236}">
                  <a16:creationId xmlns:a16="http://schemas.microsoft.com/office/drawing/2014/main" id="{61BB5F2C-5E40-4954-B0CB-F45557C9913F}"/>
                </a:ext>
              </a:extLst>
            </p:cNvPr>
            <p:cNvSpPr/>
            <p:nvPr/>
          </p:nvSpPr>
          <p:spPr>
            <a:xfrm>
              <a:off x="1255155" y="4325483"/>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093D27E7-2CF6-4195-AED7-850E800C0CBD}"/>
                </a:ext>
              </a:extLst>
            </p:cNvPr>
            <p:cNvSpPr/>
            <p:nvPr/>
          </p:nvSpPr>
          <p:spPr>
            <a:xfrm>
              <a:off x="2157587" y="4325483"/>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A3AF49B-1626-4F02-8C0F-DC1A5054601D}"/>
                </a:ext>
              </a:extLst>
            </p:cNvPr>
            <p:cNvSpPr/>
            <p:nvPr/>
          </p:nvSpPr>
          <p:spPr>
            <a:xfrm>
              <a:off x="3226087" y="4318928"/>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177FBEF-C716-40F9-B043-50ECB5D6F93D}"/>
                </a:ext>
              </a:extLst>
            </p:cNvPr>
            <p:cNvSpPr/>
            <p:nvPr/>
          </p:nvSpPr>
          <p:spPr>
            <a:xfrm>
              <a:off x="4128519" y="4318928"/>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E441879A-39A8-4049-9CEB-38498DC35BBD}"/>
                </a:ext>
              </a:extLst>
            </p:cNvPr>
            <p:cNvSpPr/>
            <p:nvPr/>
          </p:nvSpPr>
          <p:spPr>
            <a:xfrm>
              <a:off x="5461098" y="4325483"/>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7E2852E-7874-4C72-9769-BB34B504599D}"/>
                </a:ext>
              </a:extLst>
            </p:cNvPr>
            <p:cNvSpPr/>
            <p:nvPr/>
          </p:nvSpPr>
          <p:spPr>
            <a:xfrm>
              <a:off x="6363531" y="4325483"/>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F9030A96-32FF-4E6D-BFB7-7AA17AF01A33}"/>
                </a:ext>
              </a:extLst>
            </p:cNvPr>
            <p:cNvSpPr/>
            <p:nvPr/>
          </p:nvSpPr>
          <p:spPr>
            <a:xfrm>
              <a:off x="7421876" y="4315271"/>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2798DA8B-A3B2-44D7-B492-073E856FF57E}"/>
                </a:ext>
              </a:extLst>
            </p:cNvPr>
            <p:cNvSpPr/>
            <p:nvPr/>
          </p:nvSpPr>
          <p:spPr>
            <a:xfrm>
              <a:off x="8324308" y="4315271"/>
              <a:ext cx="902433" cy="7516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grpSp>
      <p:sp>
        <p:nvSpPr>
          <p:cNvPr id="152" name="TextBox 151">
            <a:extLst>
              <a:ext uri="{FF2B5EF4-FFF2-40B4-BE49-F238E27FC236}">
                <a16:creationId xmlns:a16="http://schemas.microsoft.com/office/drawing/2014/main" id="{4830B56A-1C56-4A18-A16F-70DD1FBF19A6}"/>
              </a:ext>
            </a:extLst>
          </p:cNvPr>
          <p:cNvSpPr txBox="1"/>
          <p:nvPr/>
        </p:nvSpPr>
        <p:spPr>
          <a:xfrm>
            <a:off x="7858522" y="2595026"/>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
        <p:nvSpPr>
          <p:cNvPr id="153" name="TextBox 152">
            <a:extLst>
              <a:ext uri="{FF2B5EF4-FFF2-40B4-BE49-F238E27FC236}">
                <a16:creationId xmlns:a16="http://schemas.microsoft.com/office/drawing/2014/main" id="{18B7C637-97CD-4950-8AA1-918B86284FD3}"/>
              </a:ext>
            </a:extLst>
          </p:cNvPr>
          <p:cNvSpPr txBox="1"/>
          <p:nvPr/>
        </p:nvSpPr>
        <p:spPr>
          <a:xfrm>
            <a:off x="7858522" y="3494792"/>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
        <p:nvSpPr>
          <p:cNvPr id="154" name="TextBox 153">
            <a:extLst>
              <a:ext uri="{FF2B5EF4-FFF2-40B4-BE49-F238E27FC236}">
                <a16:creationId xmlns:a16="http://schemas.microsoft.com/office/drawing/2014/main" id="{8429A2AF-0924-48B0-ACFB-A1CAF85CBF8F}"/>
              </a:ext>
            </a:extLst>
          </p:cNvPr>
          <p:cNvSpPr txBox="1"/>
          <p:nvPr/>
        </p:nvSpPr>
        <p:spPr>
          <a:xfrm>
            <a:off x="9726399" y="2595026"/>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,1,0,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
        <p:nvSpPr>
          <p:cNvPr id="155" name="TextBox 154">
            <a:extLst>
              <a:ext uri="{FF2B5EF4-FFF2-40B4-BE49-F238E27FC236}">
                <a16:creationId xmlns:a16="http://schemas.microsoft.com/office/drawing/2014/main" id="{9A6D40AB-CA13-40E1-82D0-E7CA2B328FFF}"/>
              </a:ext>
            </a:extLst>
          </p:cNvPr>
          <p:cNvSpPr txBox="1"/>
          <p:nvPr/>
        </p:nvSpPr>
        <p:spPr>
          <a:xfrm>
            <a:off x="9726399" y="3494792"/>
            <a:ext cx="1266693"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,1,1,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,1,1,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280020633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A13663E-FAAD-4AE2-8F4A-05AFF39C263B}"/>
              </a:ext>
            </a:extLst>
          </p:cNvPr>
          <p:cNvSpPr txBox="1"/>
          <p:nvPr/>
        </p:nvSpPr>
        <p:spPr>
          <a:xfrm>
            <a:off x="-786801" y="144228"/>
            <a:ext cx="7211654" cy="1815882"/>
          </a:xfrm>
          <a:prstGeom prst="rect">
            <a:avLst/>
          </a:prstGeom>
          <a:noFill/>
        </p:spPr>
        <p:txBody>
          <a:bodyPr wrap="none" rtlCol="0">
            <a:spAutoFit/>
          </a:bodyPr>
          <a:lstStyle/>
          <a:p>
            <a:endParaRPr lang="en-US" altLang="ko-KR"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(1,3,3,2) =&gt; (2,3,3,1)</a:t>
            </a:r>
            <a:endParaRPr lang="ko-KR" altLang="en-US" sz="2800">
              <a:solidFill>
                <a:schemeClr val="tx1"/>
              </a:solidFill>
              <a:latin typeface="고도 M" panose="02000503000000020004" pitchFamily="2" charset="-127"/>
              <a:ea typeface="고도 M" panose="02000503000000020004" pitchFamily="2" charset="-127"/>
            </a:endParaRPr>
          </a:p>
          <a:p>
            <a:r>
              <a:rPr lang="en-US" altLang="ko-KR" sz="2800">
                <a:solidFill>
                  <a:schemeClr val="tx1"/>
                </a:solidFill>
                <a:latin typeface="고도 M" panose="02000503000000020004" pitchFamily="2" charset="-127"/>
                <a:ea typeface="고도 M" panose="02000503000000020004" pitchFamily="2" charset="-127"/>
              </a:rPr>
              <a:t>for i, feature in enumerate(feature_maps):</a:t>
            </a:r>
          </a:p>
          <a:p>
            <a:r>
              <a:rPr lang="en-US" altLang="ko-KR" sz="2800">
                <a:solidFill>
                  <a:schemeClr val="tx1"/>
                </a:solidFill>
                <a:latin typeface="고도 M" panose="02000503000000020004" pitchFamily="2" charset="-127"/>
                <a:ea typeface="고도 M" panose="02000503000000020004" pitchFamily="2" charset="-127"/>
              </a:rPr>
              <a:t>    print(i, feature)</a:t>
            </a:r>
          </a:p>
        </p:txBody>
      </p:sp>
      <p:sp>
        <p:nvSpPr>
          <p:cNvPr id="3" name="TextBox 2">
            <a:extLst>
              <a:ext uri="{FF2B5EF4-FFF2-40B4-BE49-F238E27FC236}">
                <a16:creationId xmlns:a16="http://schemas.microsoft.com/office/drawing/2014/main" id="{144EFFC3-83F9-412F-9F53-746699D547C7}"/>
              </a:ext>
            </a:extLst>
          </p:cNvPr>
          <p:cNvSpPr txBox="1"/>
          <p:nvPr/>
        </p:nvSpPr>
        <p:spPr>
          <a:xfrm>
            <a:off x="6456179" y="-30872"/>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53" name="직사각형 52">
            <a:extLst>
              <a:ext uri="{FF2B5EF4-FFF2-40B4-BE49-F238E27FC236}">
                <a16:creationId xmlns:a16="http://schemas.microsoft.com/office/drawing/2014/main" id="{195EB1C7-ADBE-4089-9F59-86C1C16C1D37}"/>
              </a:ext>
            </a:extLst>
          </p:cNvPr>
          <p:cNvSpPr/>
          <p:nvPr/>
        </p:nvSpPr>
        <p:spPr>
          <a:xfrm>
            <a:off x="238793" y="2598438"/>
            <a:ext cx="9278767" cy="9108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823B6673-879D-45F0-8D55-683FFEBAB3AD}"/>
              </a:ext>
            </a:extLst>
          </p:cNvPr>
          <p:cNvSpPr/>
          <p:nvPr/>
        </p:nvSpPr>
        <p:spPr>
          <a:xfrm>
            <a:off x="280240" y="2658550"/>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6741AD01-D1E2-456D-BF3C-898578843258}"/>
              </a:ext>
            </a:extLst>
          </p:cNvPr>
          <p:cNvSpPr txBox="1"/>
          <p:nvPr/>
        </p:nvSpPr>
        <p:spPr>
          <a:xfrm>
            <a:off x="6456179" y="868894"/>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76" name="직사각형 75">
            <a:extLst>
              <a:ext uri="{FF2B5EF4-FFF2-40B4-BE49-F238E27FC236}">
                <a16:creationId xmlns:a16="http://schemas.microsoft.com/office/drawing/2014/main" id="{7A23E8B9-4E0B-49A1-860C-66C3A2317FBE}"/>
              </a:ext>
            </a:extLst>
          </p:cNvPr>
          <p:cNvSpPr/>
          <p:nvPr/>
        </p:nvSpPr>
        <p:spPr>
          <a:xfrm>
            <a:off x="3335624" y="2658550"/>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3493826-21C1-499E-BBD9-9D673443C1BD}"/>
              </a:ext>
            </a:extLst>
          </p:cNvPr>
          <p:cNvSpPr/>
          <p:nvPr/>
        </p:nvSpPr>
        <p:spPr>
          <a:xfrm>
            <a:off x="6390954" y="2658550"/>
            <a:ext cx="3055384" cy="7860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7D9E2EB3-3493-4191-A0F6-DD9633FE79F1}"/>
              </a:ext>
            </a:extLst>
          </p:cNvPr>
          <p:cNvSpPr/>
          <p:nvPr/>
        </p:nvSpPr>
        <p:spPr>
          <a:xfrm>
            <a:off x="383856"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1DD0D5B-D780-4053-A579-6243AD95B4E7}"/>
              </a:ext>
            </a:extLst>
          </p:cNvPr>
          <p:cNvSpPr/>
          <p:nvPr/>
        </p:nvSpPr>
        <p:spPr>
          <a:xfrm>
            <a:off x="1344038"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5C5DCBB-0EE2-4C64-8504-6715B3E9653C}"/>
              </a:ext>
            </a:extLst>
          </p:cNvPr>
          <p:cNvSpPr/>
          <p:nvPr/>
        </p:nvSpPr>
        <p:spPr>
          <a:xfrm>
            <a:off x="2304220"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5452610-9F92-489A-970F-E3732FB1B8FC}"/>
              </a:ext>
            </a:extLst>
          </p:cNvPr>
          <p:cNvSpPr/>
          <p:nvPr/>
        </p:nvSpPr>
        <p:spPr>
          <a:xfrm>
            <a:off x="438042"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F71DE3-D53D-457F-855E-BDFBB7DC2A1E}"/>
              </a:ext>
            </a:extLst>
          </p:cNvPr>
          <p:cNvSpPr/>
          <p:nvPr/>
        </p:nvSpPr>
        <p:spPr>
          <a:xfrm>
            <a:off x="855429"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7B4E34C-30B3-478F-8E8E-506510B27CFE}"/>
              </a:ext>
            </a:extLst>
          </p:cNvPr>
          <p:cNvSpPr/>
          <p:nvPr/>
        </p:nvSpPr>
        <p:spPr>
          <a:xfrm>
            <a:off x="1415260"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7180847-BF04-4334-8B6D-008F980188B0}"/>
              </a:ext>
            </a:extLst>
          </p:cNvPr>
          <p:cNvSpPr/>
          <p:nvPr/>
        </p:nvSpPr>
        <p:spPr>
          <a:xfrm>
            <a:off x="1832647"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ECDAB00-1A62-44AD-9B41-9BDCC70DC8A5}"/>
              </a:ext>
            </a:extLst>
          </p:cNvPr>
          <p:cNvSpPr/>
          <p:nvPr/>
        </p:nvSpPr>
        <p:spPr>
          <a:xfrm>
            <a:off x="2392478"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CC008016-BEBA-4659-8168-2BF62854250E}"/>
              </a:ext>
            </a:extLst>
          </p:cNvPr>
          <p:cNvSpPr/>
          <p:nvPr/>
        </p:nvSpPr>
        <p:spPr>
          <a:xfrm>
            <a:off x="2809865"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1122C2A-C157-4171-9F21-79BE8F932738}"/>
              </a:ext>
            </a:extLst>
          </p:cNvPr>
          <p:cNvSpPr/>
          <p:nvPr/>
        </p:nvSpPr>
        <p:spPr>
          <a:xfrm>
            <a:off x="3427907"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755D8341-1FB1-4255-AF41-DA17BACAEFA2}"/>
              </a:ext>
            </a:extLst>
          </p:cNvPr>
          <p:cNvSpPr/>
          <p:nvPr/>
        </p:nvSpPr>
        <p:spPr>
          <a:xfrm>
            <a:off x="4388089"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A94EE737-1AFE-46E2-AA40-0C70405B00BA}"/>
              </a:ext>
            </a:extLst>
          </p:cNvPr>
          <p:cNvSpPr/>
          <p:nvPr/>
        </p:nvSpPr>
        <p:spPr>
          <a:xfrm>
            <a:off x="5348271"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2C8F79E5-317B-4B02-8F05-F2472CD5DD36}"/>
              </a:ext>
            </a:extLst>
          </p:cNvPr>
          <p:cNvSpPr/>
          <p:nvPr/>
        </p:nvSpPr>
        <p:spPr>
          <a:xfrm>
            <a:off x="3482093"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B6090604-4259-46AB-B4C6-965EF74D6E35}"/>
              </a:ext>
            </a:extLst>
          </p:cNvPr>
          <p:cNvSpPr/>
          <p:nvPr/>
        </p:nvSpPr>
        <p:spPr>
          <a:xfrm>
            <a:off x="3899480"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F15E069-DB49-4510-84ED-A7A7AB4D3D67}"/>
              </a:ext>
            </a:extLst>
          </p:cNvPr>
          <p:cNvSpPr/>
          <p:nvPr/>
        </p:nvSpPr>
        <p:spPr>
          <a:xfrm>
            <a:off x="4459311"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C006C61-7D08-460E-B725-74FB3C52C7B5}"/>
              </a:ext>
            </a:extLst>
          </p:cNvPr>
          <p:cNvSpPr/>
          <p:nvPr/>
        </p:nvSpPr>
        <p:spPr>
          <a:xfrm>
            <a:off x="4876698"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4C49681-8EBF-44F3-92FA-2F323CDF8172}"/>
              </a:ext>
            </a:extLst>
          </p:cNvPr>
          <p:cNvSpPr/>
          <p:nvPr/>
        </p:nvSpPr>
        <p:spPr>
          <a:xfrm>
            <a:off x="5436529"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2699588-FA20-42CA-A0D5-D76323F476A7}"/>
              </a:ext>
            </a:extLst>
          </p:cNvPr>
          <p:cNvSpPr/>
          <p:nvPr/>
        </p:nvSpPr>
        <p:spPr>
          <a:xfrm>
            <a:off x="5853916"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C9F7229-3A46-4276-A3E1-941FA1005073}"/>
              </a:ext>
            </a:extLst>
          </p:cNvPr>
          <p:cNvSpPr/>
          <p:nvPr/>
        </p:nvSpPr>
        <p:spPr>
          <a:xfrm>
            <a:off x="6471958"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47EBAB7-7582-4AC8-AF3A-C010218C09D6}"/>
              </a:ext>
            </a:extLst>
          </p:cNvPr>
          <p:cNvSpPr/>
          <p:nvPr/>
        </p:nvSpPr>
        <p:spPr>
          <a:xfrm>
            <a:off x="7432140"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63DFCD10-B531-4484-8FCB-A4FC243E3A57}"/>
              </a:ext>
            </a:extLst>
          </p:cNvPr>
          <p:cNvSpPr/>
          <p:nvPr/>
        </p:nvSpPr>
        <p:spPr>
          <a:xfrm>
            <a:off x="8392322" y="2709417"/>
            <a:ext cx="960182" cy="66579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0356ED9-32DE-4862-B146-39019B536DA6}"/>
              </a:ext>
            </a:extLst>
          </p:cNvPr>
          <p:cNvSpPr/>
          <p:nvPr/>
        </p:nvSpPr>
        <p:spPr>
          <a:xfrm>
            <a:off x="6526144"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1A3DF937-5F36-4465-BB4B-8CD73F6CBA24}"/>
              </a:ext>
            </a:extLst>
          </p:cNvPr>
          <p:cNvSpPr/>
          <p:nvPr/>
        </p:nvSpPr>
        <p:spPr>
          <a:xfrm>
            <a:off x="6943531" y="2863536"/>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B9B6F77-CF12-4E57-B9AD-01178EFC5BB2}"/>
              </a:ext>
            </a:extLst>
          </p:cNvPr>
          <p:cNvSpPr/>
          <p:nvPr/>
        </p:nvSpPr>
        <p:spPr>
          <a:xfrm>
            <a:off x="7503362"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16A2D52-8974-4470-9255-9807A1E9AC7C}"/>
              </a:ext>
            </a:extLst>
          </p:cNvPr>
          <p:cNvSpPr/>
          <p:nvPr/>
        </p:nvSpPr>
        <p:spPr>
          <a:xfrm>
            <a:off x="7920749" y="2869164"/>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89EF8844-6D15-49E3-9093-4B9D599F343E}"/>
              </a:ext>
            </a:extLst>
          </p:cNvPr>
          <p:cNvSpPr/>
          <p:nvPr/>
        </p:nvSpPr>
        <p:spPr>
          <a:xfrm>
            <a:off x="8480580"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23BEB58B-F9E3-4372-98E3-99A5FE860365}"/>
              </a:ext>
            </a:extLst>
          </p:cNvPr>
          <p:cNvSpPr/>
          <p:nvPr/>
        </p:nvSpPr>
        <p:spPr>
          <a:xfrm>
            <a:off x="8897967" y="2874792"/>
            <a:ext cx="417387" cy="4089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EAE02D7C-21CF-4C12-A9C7-F857A38A5FB6}"/>
              </a:ext>
            </a:extLst>
          </p:cNvPr>
          <p:cNvSpPr txBox="1"/>
          <p:nvPr/>
        </p:nvSpPr>
        <p:spPr>
          <a:xfrm>
            <a:off x="6456179" y="1718230"/>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p>
        </p:txBody>
      </p:sp>
      <p:sp>
        <p:nvSpPr>
          <p:cNvPr id="178" name="직사각형 177">
            <a:extLst>
              <a:ext uri="{FF2B5EF4-FFF2-40B4-BE49-F238E27FC236}">
                <a16:creationId xmlns:a16="http://schemas.microsoft.com/office/drawing/2014/main" id="{F0114B31-0044-4AF7-BBF9-F17EB577D3C0}"/>
              </a:ext>
            </a:extLst>
          </p:cNvPr>
          <p:cNvSpPr/>
          <p:nvPr/>
        </p:nvSpPr>
        <p:spPr>
          <a:xfrm>
            <a:off x="280241" y="4147612"/>
            <a:ext cx="4596458" cy="9108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65744BE2-EA66-4837-BE74-0610AD8D4328}"/>
              </a:ext>
            </a:extLst>
          </p:cNvPr>
          <p:cNvSpPr/>
          <p:nvPr/>
        </p:nvSpPr>
        <p:spPr>
          <a:xfrm>
            <a:off x="4876698" y="4147612"/>
            <a:ext cx="4596458" cy="91084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F62B44CC-D72D-43AF-93C4-6448C3B52DA1}"/>
              </a:ext>
            </a:extLst>
          </p:cNvPr>
          <p:cNvSpPr/>
          <p:nvPr/>
        </p:nvSpPr>
        <p:spPr>
          <a:xfrm>
            <a:off x="383856" y="4233582"/>
            <a:ext cx="1452104"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7C43062F-943D-432D-9B20-6F353D9363AF}"/>
              </a:ext>
            </a:extLst>
          </p:cNvPr>
          <p:cNvSpPr/>
          <p:nvPr/>
        </p:nvSpPr>
        <p:spPr>
          <a:xfrm>
            <a:off x="1841753" y="4233582"/>
            <a:ext cx="1452104"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C95C093C-6E11-4BCA-8401-4455DBFE3986}"/>
              </a:ext>
            </a:extLst>
          </p:cNvPr>
          <p:cNvSpPr/>
          <p:nvPr/>
        </p:nvSpPr>
        <p:spPr>
          <a:xfrm>
            <a:off x="3299650" y="4233582"/>
            <a:ext cx="1452104"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83" name="그룹 182">
            <a:extLst>
              <a:ext uri="{FF2B5EF4-FFF2-40B4-BE49-F238E27FC236}">
                <a16:creationId xmlns:a16="http://schemas.microsoft.com/office/drawing/2014/main" id="{B134C94E-09B3-482A-AC6F-7EC55107B842}"/>
              </a:ext>
            </a:extLst>
          </p:cNvPr>
          <p:cNvGrpSpPr/>
          <p:nvPr/>
        </p:nvGrpSpPr>
        <p:grpSpPr>
          <a:xfrm>
            <a:off x="4984606" y="4233582"/>
            <a:ext cx="4367898" cy="737003"/>
            <a:chOff x="383856" y="4233582"/>
            <a:chExt cx="4017243" cy="737003"/>
          </a:xfrm>
        </p:grpSpPr>
        <p:sp>
          <p:nvSpPr>
            <p:cNvPr id="184" name="직사각형 183">
              <a:extLst>
                <a:ext uri="{FF2B5EF4-FFF2-40B4-BE49-F238E27FC236}">
                  <a16:creationId xmlns:a16="http://schemas.microsoft.com/office/drawing/2014/main" id="{71654A2F-402B-45D3-B75B-ECC169C91DE3}"/>
                </a:ext>
              </a:extLst>
            </p:cNvPr>
            <p:cNvSpPr/>
            <p:nvPr/>
          </p:nvSpPr>
          <p:spPr>
            <a:xfrm>
              <a:off x="383856" y="4233582"/>
              <a:ext cx="1335529"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07EBD6B-75A7-4C04-A639-68F31FEFCC13}"/>
                </a:ext>
              </a:extLst>
            </p:cNvPr>
            <p:cNvSpPr/>
            <p:nvPr/>
          </p:nvSpPr>
          <p:spPr>
            <a:xfrm>
              <a:off x="1724713" y="4233582"/>
              <a:ext cx="1335529"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43C42740-252D-4161-B49D-5A35D4D2A541}"/>
                </a:ext>
              </a:extLst>
            </p:cNvPr>
            <p:cNvSpPr/>
            <p:nvPr/>
          </p:nvSpPr>
          <p:spPr>
            <a:xfrm>
              <a:off x="3065570" y="4233582"/>
              <a:ext cx="1335529" cy="7370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 name="그룹 6">
            <a:extLst>
              <a:ext uri="{FF2B5EF4-FFF2-40B4-BE49-F238E27FC236}">
                <a16:creationId xmlns:a16="http://schemas.microsoft.com/office/drawing/2014/main" id="{89089336-9A84-4DA4-BE1E-5C88528D22B8}"/>
              </a:ext>
            </a:extLst>
          </p:cNvPr>
          <p:cNvGrpSpPr/>
          <p:nvPr/>
        </p:nvGrpSpPr>
        <p:grpSpPr>
          <a:xfrm>
            <a:off x="470182" y="4325904"/>
            <a:ext cx="1263664" cy="552358"/>
            <a:chOff x="475472" y="5144429"/>
            <a:chExt cx="1779852" cy="552358"/>
          </a:xfrm>
        </p:grpSpPr>
        <p:sp>
          <p:nvSpPr>
            <p:cNvPr id="187" name="직사각형 186">
              <a:extLst>
                <a:ext uri="{FF2B5EF4-FFF2-40B4-BE49-F238E27FC236}">
                  <a16:creationId xmlns:a16="http://schemas.microsoft.com/office/drawing/2014/main" id="{D4C73AE2-1B8B-482F-9F81-0374477CB667}"/>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4881B50C-BC4B-4C72-AF19-C048038A34EB}"/>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FCAA7208-C898-4596-8A99-0F8EB4963A87}"/>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DB36059D-12B4-41E6-A177-8AAEB94E6F01}"/>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4A5104C-F44F-4128-9EB3-31FE42076499}"/>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3BAB3801-40E4-4ED9-BD47-D4C64537C653}"/>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grpSp>
      <p:grpSp>
        <p:nvGrpSpPr>
          <p:cNvPr id="193" name="그룹 192">
            <a:extLst>
              <a:ext uri="{FF2B5EF4-FFF2-40B4-BE49-F238E27FC236}">
                <a16:creationId xmlns:a16="http://schemas.microsoft.com/office/drawing/2014/main" id="{27606E58-6ED0-45D8-B734-1F0C6DFD90CC}"/>
              </a:ext>
            </a:extLst>
          </p:cNvPr>
          <p:cNvGrpSpPr/>
          <p:nvPr/>
        </p:nvGrpSpPr>
        <p:grpSpPr>
          <a:xfrm>
            <a:off x="1935973" y="4334034"/>
            <a:ext cx="1263664" cy="552358"/>
            <a:chOff x="475472" y="5144429"/>
            <a:chExt cx="1779852" cy="552358"/>
          </a:xfrm>
        </p:grpSpPr>
        <p:sp>
          <p:nvSpPr>
            <p:cNvPr id="194" name="직사각형 193">
              <a:extLst>
                <a:ext uri="{FF2B5EF4-FFF2-40B4-BE49-F238E27FC236}">
                  <a16:creationId xmlns:a16="http://schemas.microsoft.com/office/drawing/2014/main" id="{452788C5-ECAE-4065-9D9B-202D80634F67}"/>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5059A7-A6EA-41AF-88A4-600698D06D15}"/>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A9AECABE-81BF-4F54-9889-327C572B076C}"/>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2250DF5-C7A9-47C2-95E4-E585AA0B3F00}"/>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315CCCA-E2B0-488F-A4C8-8A081821B7CF}"/>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9B6D5FE4-109D-4D80-B84B-DD9B0C69ADAC}"/>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943FEF94-0A51-46BB-933A-2399865F346B}"/>
              </a:ext>
            </a:extLst>
          </p:cNvPr>
          <p:cNvGrpSpPr/>
          <p:nvPr/>
        </p:nvGrpSpPr>
        <p:grpSpPr>
          <a:xfrm>
            <a:off x="3401764" y="4342164"/>
            <a:ext cx="1263664" cy="552358"/>
            <a:chOff x="475472" y="5144429"/>
            <a:chExt cx="1779852" cy="552358"/>
          </a:xfrm>
        </p:grpSpPr>
        <p:sp>
          <p:nvSpPr>
            <p:cNvPr id="201" name="직사각형 200">
              <a:extLst>
                <a:ext uri="{FF2B5EF4-FFF2-40B4-BE49-F238E27FC236}">
                  <a16:creationId xmlns:a16="http://schemas.microsoft.com/office/drawing/2014/main" id="{2D3AAF92-D7DB-4CD7-8836-2A2D86FABC18}"/>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B21164BE-64CE-4D9A-846B-9B5710189D63}"/>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D3716FC-CD08-4F1A-A4A2-0D1ED292BB73}"/>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9AC4C1E-A950-404A-8F29-60E3A55AC5F3}"/>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BEE12640-2C95-46B0-B1E2-F05C4AFF108F}"/>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D57B50D-EA10-4451-9631-4256BEE1FE78}"/>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grpSp>
        <p:nvGrpSpPr>
          <p:cNvPr id="207" name="그룹 206">
            <a:extLst>
              <a:ext uri="{FF2B5EF4-FFF2-40B4-BE49-F238E27FC236}">
                <a16:creationId xmlns:a16="http://schemas.microsoft.com/office/drawing/2014/main" id="{72DEBC86-81E3-44E1-9C78-2D10C0A62CC7}"/>
              </a:ext>
            </a:extLst>
          </p:cNvPr>
          <p:cNvGrpSpPr/>
          <p:nvPr/>
        </p:nvGrpSpPr>
        <p:grpSpPr>
          <a:xfrm>
            <a:off x="5086470" y="4342164"/>
            <a:ext cx="1263664" cy="552358"/>
            <a:chOff x="475472" y="5144429"/>
            <a:chExt cx="1779852" cy="552358"/>
          </a:xfrm>
        </p:grpSpPr>
        <p:sp>
          <p:nvSpPr>
            <p:cNvPr id="208" name="직사각형 207">
              <a:extLst>
                <a:ext uri="{FF2B5EF4-FFF2-40B4-BE49-F238E27FC236}">
                  <a16:creationId xmlns:a16="http://schemas.microsoft.com/office/drawing/2014/main" id="{8D2435A7-5E2F-4864-BDC3-60CEF22BFC0D}"/>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451B88FE-FB6B-448F-BBC5-1AA353151D5B}"/>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6C2E9D9F-853D-4B73-9DF9-195955AC2098}"/>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D49FF22D-D532-45C5-B859-A4C2594CA4C5}"/>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E3C3148-4B07-4E5F-A8C1-151E4D1FDB3C}"/>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B337757-D08A-416C-AFCD-6C3980762B50}"/>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grpSp>
      <p:grpSp>
        <p:nvGrpSpPr>
          <p:cNvPr id="214" name="그룹 213">
            <a:extLst>
              <a:ext uri="{FF2B5EF4-FFF2-40B4-BE49-F238E27FC236}">
                <a16:creationId xmlns:a16="http://schemas.microsoft.com/office/drawing/2014/main" id="{6DBD8944-4A59-4BA2-908E-D068CB246678}"/>
              </a:ext>
            </a:extLst>
          </p:cNvPr>
          <p:cNvGrpSpPr/>
          <p:nvPr/>
        </p:nvGrpSpPr>
        <p:grpSpPr>
          <a:xfrm>
            <a:off x="6529584" y="4334034"/>
            <a:ext cx="1263664" cy="552358"/>
            <a:chOff x="475472" y="5144429"/>
            <a:chExt cx="1779852" cy="552358"/>
          </a:xfrm>
        </p:grpSpPr>
        <p:sp>
          <p:nvSpPr>
            <p:cNvPr id="215" name="직사각형 214">
              <a:extLst>
                <a:ext uri="{FF2B5EF4-FFF2-40B4-BE49-F238E27FC236}">
                  <a16:creationId xmlns:a16="http://schemas.microsoft.com/office/drawing/2014/main" id="{459A08D0-697D-4F4D-BE9E-4E978AE4A176}"/>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73B4716-F8C1-4DD2-B41A-AC5DDB1AAF13}"/>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55DC86DD-3889-438B-BD70-11A1EE501425}"/>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A374216F-56F8-4D1D-983A-3A97EE036B85}"/>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EEC009A-FA08-4342-B4D0-E1A15C5BB4BB}"/>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8845E88-3CB8-4F19-B221-39CD1DF83D9E}"/>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grpSp>
      <p:grpSp>
        <p:nvGrpSpPr>
          <p:cNvPr id="221" name="그룹 220">
            <a:extLst>
              <a:ext uri="{FF2B5EF4-FFF2-40B4-BE49-F238E27FC236}">
                <a16:creationId xmlns:a16="http://schemas.microsoft.com/office/drawing/2014/main" id="{75F71D78-5AD1-4F79-BD18-2FB5344EA57E}"/>
              </a:ext>
            </a:extLst>
          </p:cNvPr>
          <p:cNvGrpSpPr/>
          <p:nvPr/>
        </p:nvGrpSpPr>
        <p:grpSpPr>
          <a:xfrm>
            <a:off x="7972698" y="4325904"/>
            <a:ext cx="1263664" cy="552358"/>
            <a:chOff x="475472" y="5144429"/>
            <a:chExt cx="1779852" cy="552358"/>
          </a:xfrm>
        </p:grpSpPr>
        <p:sp>
          <p:nvSpPr>
            <p:cNvPr id="222" name="직사각형 221">
              <a:extLst>
                <a:ext uri="{FF2B5EF4-FFF2-40B4-BE49-F238E27FC236}">
                  <a16:creationId xmlns:a16="http://schemas.microsoft.com/office/drawing/2014/main" id="{093E23E2-16EF-474B-8434-823CD383A46A}"/>
                </a:ext>
              </a:extLst>
            </p:cNvPr>
            <p:cNvSpPr/>
            <p:nvPr/>
          </p:nvSpPr>
          <p:spPr>
            <a:xfrm>
              <a:off x="475472"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3496EA66-DD3C-46EC-BDF6-FD2D4F2F4472}"/>
                </a:ext>
              </a:extLst>
            </p:cNvPr>
            <p:cNvSpPr/>
            <p:nvPr/>
          </p:nvSpPr>
          <p:spPr>
            <a:xfrm>
              <a:off x="570237"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27F2F218-204D-4A9F-B404-C1BC2A93DE32}"/>
                </a:ext>
              </a:extLst>
            </p:cNvPr>
            <p:cNvSpPr/>
            <p:nvPr/>
          </p:nvSpPr>
          <p:spPr>
            <a:xfrm>
              <a:off x="1071688"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8BC644E-9A7E-4D40-AFCE-2A7B04AF66E5}"/>
                </a:ext>
              </a:extLst>
            </p:cNvPr>
            <p:cNvSpPr/>
            <p:nvPr/>
          </p:nvSpPr>
          <p:spPr>
            <a:xfrm>
              <a:off x="1166453"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D5A9DBE0-516C-48DA-8DD8-B2FD6F2274A2}"/>
                </a:ext>
              </a:extLst>
            </p:cNvPr>
            <p:cNvSpPr/>
            <p:nvPr/>
          </p:nvSpPr>
          <p:spPr>
            <a:xfrm>
              <a:off x="1667904" y="5144429"/>
              <a:ext cx="587420" cy="55235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D390A433-9F13-4692-A196-6CAB12DF5902}"/>
                </a:ext>
              </a:extLst>
            </p:cNvPr>
            <p:cNvSpPr/>
            <p:nvPr/>
          </p:nvSpPr>
          <p:spPr>
            <a:xfrm>
              <a:off x="1762669" y="5230400"/>
              <a:ext cx="406686" cy="3966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sp>
        <p:nvSpPr>
          <p:cNvPr id="228" name="TextBox 227">
            <a:extLst>
              <a:ext uri="{FF2B5EF4-FFF2-40B4-BE49-F238E27FC236}">
                <a16:creationId xmlns:a16="http://schemas.microsoft.com/office/drawing/2014/main" id="{AF899647-DA8D-4D1F-A95F-D145148321A9}"/>
              </a:ext>
            </a:extLst>
          </p:cNvPr>
          <p:cNvSpPr txBox="1"/>
          <p:nvPr/>
        </p:nvSpPr>
        <p:spPr>
          <a:xfrm>
            <a:off x="8211561" y="-39015"/>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,0,0,</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
        <p:nvSpPr>
          <p:cNvPr id="229" name="TextBox 228">
            <a:extLst>
              <a:ext uri="{FF2B5EF4-FFF2-40B4-BE49-F238E27FC236}">
                <a16:creationId xmlns:a16="http://schemas.microsoft.com/office/drawing/2014/main" id="{8C299DE6-80A7-42B4-BEC4-977D5C5CF59A}"/>
              </a:ext>
            </a:extLst>
          </p:cNvPr>
          <p:cNvSpPr txBox="1"/>
          <p:nvPr/>
        </p:nvSpPr>
        <p:spPr>
          <a:xfrm>
            <a:off x="8211561" y="860751"/>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,0,1,</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
        <p:nvSpPr>
          <p:cNvPr id="230" name="TextBox 229">
            <a:extLst>
              <a:ext uri="{FF2B5EF4-FFF2-40B4-BE49-F238E27FC236}">
                <a16:creationId xmlns:a16="http://schemas.microsoft.com/office/drawing/2014/main" id="{4E7BB5E0-0C24-4DD4-8877-74B7E4EA1FCE}"/>
              </a:ext>
            </a:extLst>
          </p:cNvPr>
          <p:cNvSpPr txBox="1"/>
          <p:nvPr/>
        </p:nvSpPr>
        <p:spPr>
          <a:xfrm>
            <a:off x="8211561" y="1710087"/>
            <a:ext cx="1350050"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,0,2,</a:t>
            </a:r>
            <a:r>
              <a:rPr lang="en-US" altLang="ko-KR" sz="2400">
                <a:solidFill>
                  <a:srgbClr val="3399FF"/>
                </a:solidFill>
                <a:latin typeface="고도 M" panose="02000503000000020004" pitchFamily="2" charset="-127"/>
                <a:ea typeface="고도 M" panose="02000503000000020004" pitchFamily="2" charset="-127"/>
              </a:rPr>
              <a:t>0</a:t>
            </a:r>
            <a:r>
              <a:rPr lang="en-US" altLang="ko-KR" sz="24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466887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2C3983-14B0-41F0-8800-4856EE05E904}"/>
              </a:ext>
            </a:extLst>
          </p:cNvPr>
          <p:cNvSpPr txBox="1"/>
          <p:nvPr/>
        </p:nvSpPr>
        <p:spPr>
          <a:xfrm>
            <a:off x="1377743" y="1094154"/>
            <a:ext cx="1592103"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p>
          <a:p>
            <a:pPr algn="l"/>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65FC86DC-8965-4860-A9B8-1B22698C98F7}"/>
              </a:ext>
            </a:extLst>
          </p:cNvPr>
          <p:cNvSpPr/>
          <p:nvPr/>
        </p:nvSpPr>
        <p:spPr>
          <a:xfrm>
            <a:off x="3087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824854B-53E5-47C5-8581-ADD9D9576C93}"/>
              </a:ext>
            </a:extLst>
          </p:cNvPr>
          <p:cNvSpPr/>
          <p:nvPr/>
        </p:nvSpPr>
        <p:spPr>
          <a:xfrm>
            <a:off x="4103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1453B1C-F17B-42DD-B8B6-7EEA8F2DB51E}"/>
              </a:ext>
            </a:extLst>
          </p:cNvPr>
          <p:cNvSpPr txBox="1"/>
          <p:nvPr/>
        </p:nvSpPr>
        <p:spPr>
          <a:xfrm>
            <a:off x="5934112" y="1115646"/>
            <a:ext cx="1592103"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p>
          <a:p>
            <a:pPr algn="l"/>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C6476768-BDEE-4D8A-9068-8CD623CEAB0F}"/>
              </a:ext>
            </a:extLst>
          </p:cNvPr>
          <p:cNvSpPr/>
          <p:nvPr/>
        </p:nvSpPr>
        <p:spPr>
          <a:xfrm>
            <a:off x="7643446" y="1240692"/>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52B3615D-461B-47B1-8CE5-16A31AD329B0}"/>
              </a:ext>
            </a:extLst>
          </p:cNvPr>
          <p:cNvSpPr/>
          <p:nvPr/>
        </p:nvSpPr>
        <p:spPr>
          <a:xfrm>
            <a:off x="8659446" y="1240692"/>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76015441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2C3983-14B0-41F0-8800-4856EE05E904}"/>
              </a:ext>
            </a:extLst>
          </p:cNvPr>
          <p:cNvSpPr txBox="1"/>
          <p:nvPr/>
        </p:nvSpPr>
        <p:spPr>
          <a:xfrm>
            <a:off x="1377743" y="1094154"/>
            <a:ext cx="1592103"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p>
          <a:p>
            <a:pPr algn="l"/>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65FC86DC-8965-4860-A9B8-1B22698C98F7}"/>
              </a:ext>
            </a:extLst>
          </p:cNvPr>
          <p:cNvSpPr/>
          <p:nvPr/>
        </p:nvSpPr>
        <p:spPr>
          <a:xfrm>
            <a:off x="3087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824854B-53E5-47C5-8581-ADD9D9576C93}"/>
              </a:ext>
            </a:extLst>
          </p:cNvPr>
          <p:cNvSpPr/>
          <p:nvPr/>
        </p:nvSpPr>
        <p:spPr>
          <a:xfrm>
            <a:off x="4103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A976BD81-295D-4ECF-87E9-C6F070BEDDC0}"/>
              </a:ext>
            </a:extLst>
          </p:cNvPr>
          <p:cNvSpPr txBox="1"/>
          <p:nvPr/>
        </p:nvSpPr>
        <p:spPr>
          <a:xfrm>
            <a:off x="4395177" y="3429000"/>
            <a:ext cx="1367682"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0011</a:t>
            </a:r>
          </a:p>
          <a:p>
            <a:pPr algn="l"/>
            <a:r>
              <a:rPr lang="en-US" altLang="ko-KR" sz="2800">
                <a:solidFill>
                  <a:schemeClr val="tx1"/>
                </a:solidFill>
                <a:latin typeface="Consolas" panose="020B0609020204030204" pitchFamily="49" charset="0"/>
                <a:ea typeface="고도 M" panose="02000503000000020004" pitchFamily="2" charset="-127"/>
              </a:rPr>
              <a:t>0100 ^</a:t>
            </a:r>
          </a:p>
          <a:p>
            <a:pPr algn="l"/>
            <a:r>
              <a:rPr lang="en-US" altLang="ko-KR" sz="2800">
                <a:solidFill>
                  <a:schemeClr val="tx1"/>
                </a:solidFill>
                <a:latin typeface="Consolas" panose="020B0609020204030204" pitchFamily="49" charset="0"/>
                <a:ea typeface="고도 M" panose="02000503000000020004" pitchFamily="2" charset="-127"/>
              </a:rPr>
              <a:t>0111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AC3E0FF1-57CE-4425-A921-074AFFA296EB}"/>
              </a:ext>
            </a:extLst>
          </p:cNvPr>
          <p:cNvSpPr txBox="1"/>
          <p:nvPr/>
        </p:nvSpPr>
        <p:spPr>
          <a:xfrm>
            <a:off x="5895731" y="3428998"/>
            <a:ext cx="1367682"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0111</a:t>
            </a:r>
          </a:p>
          <a:p>
            <a:pPr algn="l"/>
            <a:r>
              <a:rPr lang="en-US" altLang="ko-KR" sz="2800">
                <a:solidFill>
                  <a:schemeClr val="tx1"/>
                </a:solidFill>
                <a:latin typeface="Consolas" panose="020B0609020204030204" pitchFamily="49" charset="0"/>
                <a:ea typeface="고도 M" panose="02000503000000020004" pitchFamily="2" charset="-127"/>
              </a:rPr>
              <a:t>0100 ^</a:t>
            </a:r>
          </a:p>
          <a:p>
            <a:pPr algn="l"/>
            <a:r>
              <a:rPr lang="en-US" altLang="ko-KR" sz="2800">
                <a:solidFill>
                  <a:schemeClr val="tx1"/>
                </a:solidFill>
                <a:latin typeface="Consolas" panose="020B0609020204030204" pitchFamily="49" charset="0"/>
                <a:ea typeface="고도 M" panose="02000503000000020004" pitchFamily="2" charset="-127"/>
              </a:rPr>
              <a:t>0011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0" name="TextBox 9">
            <a:extLst>
              <a:ext uri="{FF2B5EF4-FFF2-40B4-BE49-F238E27FC236}">
                <a16:creationId xmlns:a16="http://schemas.microsoft.com/office/drawing/2014/main" id="{5C40D393-2FB3-4E3D-9FF8-55B69EB9124D}"/>
              </a:ext>
            </a:extLst>
          </p:cNvPr>
          <p:cNvSpPr txBox="1"/>
          <p:nvPr/>
        </p:nvSpPr>
        <p:spPr>
          <a:xfrm>
            <a:off x="7396285" y="3428998"/>
            <a:ext cx="1367682"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0111</a:t>
            </a:r>
          </a:p>
          <a:p>
            <a:pPr algn="l"/>
            <a:r>
              <a:rPr lang="en-US" altLang="ko-KR" sz="2800">
                <a:solidFill>
                  <a:schemeClr val="tx1"/>
                </a:solidFill>
                <a:latin typeface="Consolas" panose="020B0609020204030204" pitchFamily="49" charset="0"/>
                <a:ea typeface="고도 M" panose="02000503000000020004" pitchFamily="2" charset="-127"/>
              </a:rPr>
              <a:t>0011 ^</a:t>
            </a:r>
          </a:p>
          <a:p>
            <a:pPr algn="l"/>
            <a:r>
              <a:rPr lang="en-US" altLang="ko-KR" sz="2800">
                <a:solidFill>
                  <a:schemeClr val="tx1"/>
                </a:solidFill>
                <a:latin typeface="Consolas" panose="020B0609020204030204" pitchFamily="49" charset="0"/>
                <a:ea typeface="고도 M" panose="02000503000000020004" pitchFamily="2" charset="-127"/>
              </a:rPr>
              <a:t>0100</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1" name="TextBox 10">
            <a:extLst>
              <a:ext uri="{FF2B5EF4-FFF2-40B4-BE49-F238E27FC236}">
                <a16:creationId xmlns:a16="http://schemas.microsoft.com/office/drawing/2014/main" id="{4B91534A-BEBB-4BBD-A828-3EFBA0B300B3}"/>
              </a:ext>
            </a:extLst>
          </p:cNvPr>
          <p:cNvSpPr txBox="1"/>
          <p:nvPr/>
        </p:nvSpPr>
        <p:spPr>
          <a:xfrm>
            <a:off x="5873262" y="988367"/>
            <a:ext cx="4087979" cy="1569660"/>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DES - </a:t>
            </a:r>
            <a:r>
              <a:rPr lang="ko-KR" altLang="en-US" sz="2400">
                <a:solidFill>
                  <a:schemeClr val="tx1"/>
                </a:solidFill>
                <a:latin typeface="고도 M" panose="02000503000000020004" pitchFamily="2" charset="-127"/>
                <a:ea typeface="고도 M" panose="02000503000000020004" pitchFamily="2" charset="-127"/>
              </a:rPr>
              <a:t>단일키 암호화 알고리즘</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P  ^</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K = C</a:t>
            </a:r>
          </a:p>
          <a:p>
            <a:pPr algn="l"/>
            <a:r>
              <a:rPr lang="en-US" altLang="ko-KR" sz="2400">
                <a:solidFill>
                  <a:schemeClr val="tx1"/>
                </a:solidFill>
                <a:latin typeface="고도 M" panose="02000503000000020004" pitchFamily="2" charset="-127"/>
                <a:ea typeface="고도 M" panose="02000503000000020004" pitchFamily="2" charset="-127"/>
              </a:rPr>
              <a:t>C  ^</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K = P</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3402984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2C3983-14B0-41F0-8800-4856EE05E904}"/>
              </a:ext>
            </a:extLst>
          </p:cNvPr>
          <p:cNvSpPr txBox="1"/>
          <p:nvPr/>
        </p:nvSpPr>
        <p:spPr>
          <a:xfrm>
            <a:off x="1377743" y="1094154"/>
            <a:ext cx="1592103"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p>
          <a:p>
            <a:pPr algn="l"/>
            <a:r>
              <a:rPr lang="en-US" altLang="ko-KR" sz="3200">
                <a:solidFill>
                  <a:schemeClr val="tx1"/>
                </a:solidFill>
                <a:latin typeface="고도 M" panose="02000503000000020004" pitchFamily="2" charset="-127"/>
                <a:ea typeface="고도 M" panose="02000503000000020004" pitchFamily="2" charset="-127"/>
              </a:rPr>
              <a:t>b=-4</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65FC86DC-8965-4860-A9B8-1B22698C98F7}"/>
              </a:ext>
            </a:extLst>
          </p:cNvPr>
          <p:cNvSpPr/>
          <p:nvPr/>
        </p:nvSpPr>
        <p:spPr>
          <a:xfrm>
            <a:off x="3058283"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824854B-53E5-47C5-8581-ADD9D9576C93}"/>
              </a:ext>
            </a:extLst>
          </p:cNvPr>
          <p:cNvSpPr/>
          <p:nvPr/>
        </p:nvSpPr>
        <p:spPr>
          <a:xfrm>
            <a:off x="4103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A976BD81-295D-4ECF-87E9-C6F070BEDDC0}"/>
              </a:ext>
            </a:extLst>
          </p:cNvPr>
          <p:cNvSpPr txBox="1"/>
          <p:nvPr/>
        </p:nvSpPr>
        <p:spPr>
          <a:xfrm>
            <a:off x="3806435" y="2617648"/>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11111101</a:t>
            </a:r>
          </a:p>
          <a:p>
            <a:pPr algn="l"/>
            <a:r>
              <a:rPr lang="en-US" altLang="ko-KR" sz="2800">
                <a:solidFill>
                  <a:schemeClr val="tx1"/>
                </a:solidFill>
                <a:latin typeface="Consolas" panose="020B0609020204030204" pitchFamily="49" charset="0"/>
                <a:ea typeface="고도 M" panose="02000503000000020004" pitchFamily="2" charset="-127"/>
              </a:rPr>
              <a:t>11111100 ^</a:t>
            </a:r>
          </a:p>
          <a:p>
            <a:pPr algn="l"/>
            <a:r>
              <a:rPr lang="en-US" altLang="ko-KR" sz="2800">
                <a:solidFill>
                  <a:schemeClr val="tx1"/>
                </a:solidFill>
                <a:latin typeface="Consolas" panose="020B0609020204030204" pitchFamily="49" charset="0"/>
                <a:ea typeface="고도 M" panose="02000503000000020004" pitchFamily="2" charset="-127"/>
              </a:rPr>
              <a:t>00000001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1" name="TextBox 10">
            <a:extLst>
              <a:ext uri="{FF2B5EF4-FFF2-40B4-BE49-F238E27FC236}">
                <a16:creationId xmlns:a16="http://schemas.microsoft.com/office/drawing/2014/main" id="{C33B98B8-9744-4F97-82BD-47C42511F0A3}"/>
              </a:ext>
            </a:extLst>
          </p:cNvPr>
          <p:cNvSpPr txBox="1"/>
          <p:nvPr/>
        </p:nvSpPr>
        <p:spPr>
          <a:xfrm>
            <a:off x="5962795" y="2617647"/>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00000001</a:t>
            </a:r>
          </a:p>
          <a:p>
            <a:pPr algn="l"/>
            <a:r>
              <a:rPr lang="en-US" altLang="ko-KR" sz="2800">
                <a:solidFill>
                  <a:schemeClr val="tx1"/>
                </a:solidFill>
                <a:latin typeface="Consolas" panose="020B0609020204030204" pitchFamily="49" charset="0"/>
                <a:ea typeface="고도 M" panose="02000503000000020004" pitchFamily="2" charset="-127"/>
              </a:rPr>
              <a:t>11111100 ^</a:t>
            </a:r>
          </a:p>
          <a:p>
            <a:pPr algn="l"/>
            <a:r>
              <a:rPr lang="en-US" altLang="ko-KR" sz="2800">
                <a:solidFill>
                  <a:schemeClr val="tx1"/>
                </a:solidFill>
                <a:latin typeface="Consolas" panose="020B0609020204030204" pitchFamily="49" charset="0"/>
                <a:ea typeface="고도 M" panose="02000503000000020004" pitchFamily="2" charset="-127"/>
              </a:rPr>
              <a:t>11111101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BC2F2293-2763-4B97-8A4E-BF7D02269F92}"/>
              </a:ext>
            </a:extLst>
          </p:cNvPr>
          <p:cNvSpPr txBox="1"/>
          <p:nvPr/>
        </p:nvSpPr>
        <p:spPr>
          <a:xfrm>
            <a:off x="8284628" y="2617646"/>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00000001</a:t>
            </a:r>
          </a:p>
          <a:p>
            <a:pPr algn="l"/>
            <a:r>
              <a:rPr lang="en-US" altLang="ko-KR" sz="2800">
                <a:solidFill>
                  <a:schemeClr val="tx1"/>
                </a:solidFill>
                <a:latin typeface="Consolas" panose="020B0609020204030204" pitchFamily="49" charset="0"/>
                <a:ea typeface="고도 M" panose="02000503000000020004" pitchFamily="2" charset="-127"/>
              </a:rPr>
              <a:t>11111101 ^</a:t>
            </a:r>
          </a:p>
          <a:p>
            <a:pPr algn="l"/>
            <a:r>
              <a:rPr lang="en-US" altLang="ko-KR" sz="2800">
                <a:solidFill>
                  <a:schemeClr val="tx1"/>
                </a:solidFill>
                <a:latin typeface="Consolas" panose="020B0609020204030204" pitchFamily="49" charset="0"/>
                <a:ea typeface="고도 M" panose="02000503000000020004" pitchFamily="2" charset="-127"/>
              </a:rPr>
              <a:t>11111100</a:t>
            </a:r>
            <a:endParaRPr lang="ko-KR" altLang="en-US" sz="2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6623008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2C3983-14B0-41F0-8800-4856EE05E904}"/>
              </a:ext>
            </a:extLst>
          </p:cNvPr>
          <p:cNvSpPr txBox="1"/>
          <p:nvPr/>
        </p:nvSpPr>
        <p:spPr>
          <a:xfrm>
            <a:off x="1377743" y="1094154"/>
            <a:ext cx="1592103"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a=3</a:t>
            </a:r>
          </a:p>
          <a:p>
            <a:pPr algn="l"/>
            <a:r>
              <a:rPr lang="en-US" altLang="ko-KR" sz="3200">
                <a:solidFill>
                  <a:schemeClr val="tx1"/>
                </a:solidFill>
                <a:latin typeface="고도 M" panose="02000503000000020004" pitchFamily="2" charset="-127"/>
                <a:ea typeface="고도 M" panose="02000503000000020004" pitchFamily="2" charset="-127"/>
              </a:rPr>
              <a:t>b=0</a:t>
            </a: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a = a^b</a:t>
            </a:r>
          </a:p>
          <a:p>
            <a:pPr algn="l"/>
            <a:r>
              <a:rPr lang="en-US" altLang="ko-KR" sz="3200">
                <a:solidFill>
                  <a:schemeClr val="tx1"/>
                </a:solidFill>
                <a:latin typeface="고도 M" panose="02000503000000020004" pitchFamily="2" charset="-127"/>
                <a:ea typeface="고도 M" panose="02000503000000020004" pitchFamily="2" charset="-127"/>
              </a:rPr>
              <a:t>b = a^b</a:t>
            </a:r>
          </a:p>
          <a:p>
            <a:pPr algn="l"/>
            <a:r>
              <a:rPr lang="en-US" altLang="ko-KR" sz="3200">
                <a:solidFill>
                  <a:schemeClr val="tx1"/>
                </a:solidFill>
                <a:latin typeface="고도 M" panose="02000503000000020004" pitchFamily="2" charset="-127"/>
                <a:ea typeface="고도 M" panose="02000503000000020004" pitchFamily="2" charset="-127"/>
              </a:rPr>
              <a:t>a = a^b</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65FC86DC-8965-4860-A9B8-1B22698C98F7}"/>
              </a:ext>
            </a:extLst>
          </p:cNvPr>
          <p:cNvSpPr/>
          <p:nvPr/>
        </p:nvSpPr>
        <p:spPr>
          <a:xfrm>
            <a:off x="3058283"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E824854B-53E5-47C5-8581-ADD9D9576C93}"/>
              </a:ext>
            </a:extLst>
          </p:cNvPr>
          <p:cNvSpPr/>
          <p:nvPr/>
        </p:nvSpPr>
        <p:spPr>
          <a:xfrm>
            <a:off x="4103077" y="1219200"/>
            <a:ext cx="781538" cy="742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A976BD81-295D-4ECF-87E9-C6F070BEDDC0}"/>
              </a:ext>
            </a:extLst>
          </p:cNvPr>
          <p:cNvSpPr txBox="1"/>
          <p:nvPr/>
        </p:nvSpPr>
        <p:spPr>
          <a:xfrm>
            <a:off x="3806435" y="2617648"/>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00000011</a:t>
            </a:r>
          </a:p>
          <a:p>
            <a:pPr algn="l"/>
            <a:r>
              <a:rPr lang="en-US" altLang="ko-KR" sz="2800">
                <a:solidFill>
                  <a:schemeClr val="tx1"/>
                </a:solidFill>
                <a:latin typeface="Consolas" panose="020B0609020204030204" pitchFamily="49" charset="0"/>
                <a:ea typeface="고도 M" panose="02000503000000020004" pitchFamily="2" charset="-127"/>
              </a:rPr>
              <a:t>00000000 ^</a:t>
            </a:r>
          </a:p>
          <a:p>
            <a:pPr algn="l"/>
            <a:r>
              <a:rPr lang="en-US" altLang="ko-KR" sz="2800">
                <a:solidFill>
                  <a:schemeClr val="tx1"/>
                </a:solidFill>
                <a:latin typeface="Consolas" panose="020B0609020204030204" pitchFamily="49" charset="0"/>
                <a:ea typeface="고도 M" panose="02000503000000020004" pitchFamily="2" charset="-127"/>
              </a:rPr>
              <a:t>00000011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1" name="TextBox 10">
            <a:extLst>
              <a:ext uri="{FF2B5EF4-FFF2-40B4-BE49-F238E27FC236}">
                <a16:creationId xmlns:a16="http://schemas.microsoft.com/office/drawing/2014/main" id="{C33B98B8-9744-4F97-82BD-47C42511F0A3}"/>
              </a:ext>
            </a:extLst>
          </p:cNvPr>
          <p:cNvSpPr txBox="1"/>
          <p:nvPr/>
        </p:nvSpPr>
        <p:spPr>
          <a:xfrm>
            <a:off x="5962795" y="2617647"/>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00000011</a:t>
            </a:r>
          </a:p>
          <a:p>
            <a:pPr algn="l"/>
            <a:r>
              <a:rPr lang="en-US" altLang="ko-KR" sz="2800">
                <a:solidFill>
                  <a:schemeClr val="tx1"/>
                </a:solidFill>
                <a:latin typeface="Consolas" panose="020B0609020204030204" pitchFamily="49" charset="0"/>
                <a:ea typeface="고도 M" panose="02000503000000020004" pitchFamily="2" charset="-127"/>
              </a:rPr>
              <a:t>00000011 ^</a:t>
            </a:r>
          </a:p>
          <a:p>
            <a:pPr algn="l"/>
            <a:r>
              <a:rPr lang="en-US" altLang="ko-KR" sz="2800">
                <a:solidFill>
                  <a:schemeClr val="tx1"/>
                </a:solidFill>
                <a:latin typeface="Consolas" panose="020B0609020204030204" pitchFamily="49" charset="0"/>
                <a:ea typeface="고도 M" panose="02000503000000020004" pitchFamily="2" charset="-127"/>
              </a:rPr>
              <a:t>00000000</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BC2F2293-2763-4B97-8A4E-BF7D02269F92}"/>
              </a:ext>
            </a:extLst>
          </p:cNvPr>
          <p:cNvSpPr txBox="1"/>
          <p:nvPr/>
        </p:nvSpPr>
        <p:spPr>
          <a:xfrm>
            <a:off x="8284628" y="2617646"/>
            <a:ext cx="2156360" cy="138499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ea typeface="고도 M" panose="02000503000000020004" pitchFamily="2" charset="-127"/>
              </a:rPr>
              <a:t>00000000</a:t>
            </a:r>
          </a:p>
          <a:p>
            <a:pPr algn="l"/>
            <a:r>
              <a:rPr lang="en-US" altLang="ko-KR" sz="2800">
                <a:solidFill>
                  <a:schemeClr val="tx1"/>
                </a:solidFill>
                <a:latin typeface="Consolas" panose="020B0609020204030204" pitchFamily="49" charset="0"/>
                <a:ea typeface="고도 M" panose="02000503000000020004" pitchFamily="2" charset="-127"/>
              </a:rPr>
              <a:t>00000011 ^</a:t>
            </a:r>
          </a:p>
          <a:p>
            <a:pPr algn="l"/>
            <a:r>
              <a:rPr lang="en-US" altLang="ko-KR" sz="2800">
                <a:solidFill>
                  <a:schemeClr val="tx1"/>
                </a:solidFill>
                <a:latin typeface="Consolas" panose="020B0609020204030204" pitchFamily="49" charset="0"/>
                <a:ea typeface="고도 M" panose="02000503000000020004" pitchFamily="2" charset="-127"/>
              </a:rPr>
              <a:t>00000011</a:t>
            </a:r>
            <a:endParaRPr lang="ko-KR" altLang="en-US" sz="28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CA072D15-F621-4506-86C1-2908B9262A78}"/>
              </a:ext>
            </a:extLst>
          </p:cNvPr>
          <p:cNvSpPr txBox="1"/>
          <p:nvPr/>
        </p:nvSpPr>
        <p:spPr>
          <a:xfrm>
            <a:off x="6285461" y="856762"/>
            <a:ext cx="159050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f = 3.14</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1559856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44D30-E519-462B-8FFD-F2D1B3908E62}"/>
              </a:ext>
            </a:extLst>
          </p:cNvPr>
          <p:cNvSpPr txBox="1"/>
          <p:nvPr/>
        </p:nvSpPr>
        <p:spPr>
          <a:xfrm>
            <a:off x="597876" y="940777"/>
            <a:ext cx="1822935" cy="1569660"/>
          </a:xfrm>
          <a:prstGeom prst="rect">
            <a:avLst/>
          </a:prstGeom>
          <a:noFill/>
        </p:spPr>
        <p:txBody>
          <a:bodyPr wrap="none" rtlCol="0">
            <a:spAutoFit/>
          </a:bodyPr>
          <a:lstStyle/>
          <a:p>
            <a:pPr algn="l"/>
            <a:r>
              <a:rPr lang="ko-KR" altLang="en-US" sz="3200">
                <a:solidFill>
                  <a:schemeClr val="tx1"/>
                </a:solidFill>
                <a:latin typeface="고도 M" panose="02000503000000020004" pitchFamily="2" charset="-127"/>
                <a:ea typeface="고도 M" panose="02000503000000020004" pitchFamily="2" charset="-127"/>
              </a:rPr>
              <a:t>실수</a:t>
            </a:r>
            <a:endParaRPr lang="en-US" altLang="ko-KR" sz="3200">
              <a:solidFill>
                <a:schemeClr val="tx1"/>
              </a:solidFill>
              <a:latin typeface="고도 M" panose="02000503000000020004" pitchFamily="2" charset="-127"/>
              <a:ea typeface="고도 M" panose="02000503000000020004" pitchFamily="2" charset="-127"/>
            </a:endParaRP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f</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10.25</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0E15DCD4-AF12-432C-B91B-5D7872BD014F}"/>
              </a:ext>
            </a:extLst>
          </p:cNvPr>
          <p:cNvSpPr/>
          <p:nvPr/>
        </p:nvSpPr>
        <p:spPr>
          <a:xfrm>
            <a:off x="490232" y="3147646"/>
            <a:ext cx="293161" cy="56270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4ACECD2-34AA-4301-A984-71214051A77C}"/>
              </a:ext>
            </a:extLst>
          </p:cNvPr>
          <p:cNvSpPr/>
          <p:nvPr/>
        </p:nvSpPr>
        <p:spPr>
          <a:xfrm>
            <a:off x="78339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2F47984-7300-4D68-8B67-C7035718E44A}"/>
              </a:ext>
            </a:extLst>
          </p:cNvPr>
          <p:cNvSpPr/>
          <p:nvPr/>
        </p:nvSpPr>
        <p:spPr>
          <a:xfrm>
            <a:off x="107655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467212A3-3711-4C20-B78E-D77BE88329E3}"/>
              </a:ext>
            </a:extLst>
          </p:cNvPr>
          <p:cNvSpPr/>
          <p:nvPr/>
        </p:nvSpPr>
        <p:spPr>
          <a:xfrm>
            <a:off x="136971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16833C9-3B49-4553-AE43-EE50693AEB28}"/>
              </a:ext>
            </a:extLst>
          </p:cNvPr>
          <p:cNvSpPr/>
          <p:nvPr/>
        </p:nvSpPr>
        <p:spPr>
          <a:xfrm>
            <a:off x="166287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88B0AB-D170-4827-919C-BBD260CE0A6C}"/>
              </a:ext>
            </a:extLst>
          </p:cNvPr>
          <p:cNvSpPr/>
          <p:nvPr/>
        </p:nvSpPr>
        <p:spPr>
          <a:xfrm>
            <a:off x="1956036"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BE3D1690-FB49-485C-9BDA-5F95B0BD03C4}"/>
              </a:ext>
            </a:extLst>
          </p:cNvPr>
          <p:cNvSpPr/>
          <p:nvPr/>
        </p:nvSpPr>
        <p:spPr>
          <a:xfrm>
            <a:off x="224919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8E3240D-EB03-41A4-B27D-BCCB7A3E3923}"/>
              </a:ext>
            </a:extLst>
          </p:cNvPr>
          <p:cNvSpPr/>
          <p:nvPr/>
        </p:nvSpPr>
        <p:spPr>
          <a:xfrm>
            <a:off x="254235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877C235-725B-4CB8-8251-1A86777FD6EF}"/>
              </a:ext>
            </a:extLst>
          </p:cNvPr>
          <p:cNvSpPr/>
          <p:nvPr/>
        </p:nvSpPr>
        <p:spPr>
          <a:xfrm>
            <a:off x="286197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888EB71-F2DD-468F-82DE-032A41B32793}"/>
              </a:ext>
            </a:extLst>
          </p:cNvPr>
          <p:cNvSpPr/>
          <p:nvPr/>
        </p:nvSpPr>
        <p:spPr>
          <a:xfrm>
            <a:off x="315513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B5564BD-9C01-4DC1-A17D-0D25A50AA30F}"/>
              </a:ext>
            </a:extLst>
          </p:cNvPr>
          <p:cNvSpPr/>
          <p:nvPr/>
        </p:nvSpPr>
        <p:spPr>
          <a:xfrm>
            <a:off x="344829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4F9A51BE-4EEB-4CCE-9369-9F6C1F26A284}"/>
              </a:ext>
            </a:extLst>
          </p:cNvPr>
          <p:cNvSpPr/>
          <p:nvPr/>
        </p:nvSpPr>
        <p:spPr>
          <a:xfrm>
            <a:off x="374146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501C680-8E91-4839-80E0-414F7FFCC9F4}"/>
              </a:ext>
            </a:extLst>
          </p:cNvPr>
          <p:cNvSpPr/>
          <p:nvPr/>
        </p:nvSpPr>
        <p:spPr>
          <a:xfrm>
            <a:off x="403462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1F1F596-3537-474C-BB32-3B079E42DD4C}"/>
              </a:ext>
            </a:extLst>
          </p:cNvPr>
          <p:cNvSpPr/>
          <p:nvPr/>
        </p:nvSpPr>
        <p:spPr>
          <a:xfrm>
            <a:off x="432778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1D1D2AD-76CB-4A0F-9E51-762E2D428069}"/>
              </a:ext>
            </a:extLst>
          </p:cNvPr>
          <p:cNvSpPr/>
          <p:nvPr/>
        </p:nvSpPr>
        <p:spPr>
          <a:xfrm>
            <a:off x="462094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DA43206-0015-4D2D-896F-72A60AE19587}"/>
              </a:ext>
            </a:extLst>
          </p:cNvPr>
          <p:cNvSpPr/>
          <p:nvPr/>
        </p:nvSpPr>
        <p:spPr>
          <a:xfrm>
            <a:off x="491410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DE86163-589B-4546-9E3D-6CA143E4C858}"/>
              </a:ext>
            </a:extLst>
          </p:cNvPr>
          <p:cNvSpPr/>
          <p:nvPr/>
        </p:nvSpPr>
        <p:spPr>
          <a:xfrm>
            <a:off x="552386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47946E4-2B2C-4EE5-91CF-94DF7184D3CF}"/>
              </a:ext>
            </a:extLst>
          </p:cNvPr>
          <p:cNvSpPr/>
          <p:nvPr/>
        </p:nvSpPr>
        <p:spPr>
          <a:xfrm>
            <a:off x="581702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83EAE6C-F78F-43C3-9414-60AC1B2E7835}"/>
              </a:ext>
            </a:extLst>
          </p:cNvPr>
          <p:cNvSpPr/>
          <p:nvPr/>
        </p:nvSpPr>
        <p:spPr>
          <a:xfrm>
            <a:off x="611018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7066CC9-4529-4874-8F35-CFC04108DD57}"/>
              </a:ext>
            </a:extLst>
          </p:cNvPr>
          <p:cNvSpPr/>
          <p:nvPr/>
        </p:nvSpPr>
        <p:spPr>
          <a:xfrm>
            <a:off x="640335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37C2729-3E1C-4665-9F93-43B1968EDE1D}"/>
              </a:ext>
            </a:extLst>
          </p:cNvPr>
          <p:cNvSpPr/>
          <p:nvPr/>
        </p:nvSpPr>
        <p:spPr>
          <a:xfrm>
            <a:off x="669651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3A4B93-BAF7-4F8C-8D8D-82D53FDBAB71}"/>
              </a:ext>
            </a:extLst>
          </p:cNvPr>
          <p:cNvSpPr/>
          <p:nvPr/>
        </p:nvSpPr>
        <p:spPr>
          <a:xfrm>
            <a:off x="698967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A1E06F-5F63-42B6-B9E0-7604D0D018D6}"/>
              </a:ext>
            </a:extLst>
          </p:cNvPr>
          <p:cNvSpPr/>
          <p:nvPr/>
        </p:nvSpPr>
        <p:spPr>
          <a:xfrm>
            <a:off x="728283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787066DA-26C5-45D1-9878-FD5150ABF3D6}"/>
              </a:ext>
            </a:extLst>
          </p:cNvPr>
          <p:cNvSpPr/>
          <p:nvPr/>
        </p:nvSpPr>
        <p:spPr>
          <a:xfrm>
            <a:off x="757599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600CF32-1CDE-4865-8A3B-D75C470D5DEB}"/>
              </a:ext>
            </a:extLst>
          </p:cNvPr>
          <p:cNvSpPr/>
          <p:nvPr/>
        </p:nvSpPr>
        <p:spPr>
          <a:xfrm>
            <a:off x="789561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0575E23-0C86-4B0E-96EB-8CD97E25BE6E}"/>
              </a:ext>
            </a:extLst>
          </p:cNvPr>
          <p:cNvSpPr/>
          <p:nvPr/>
        </p:nvSpPr>
        <p:spPr>
          <a:xfrm>
            <a:off x="818877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2EF38D9-77B4-4176-99F1-729B6E64EA5C}"/>
              </a:ext>
            </a:extLst>
          </p:cNvPr>
          <p:cNvSpPr/>
          <p:nvPr/>
        </p:nvSpPr>
        <p:spPr>
          <a:xfrm>
            <a:off x="848193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6293347-5320-4B39-839E-E4ACE487E556}"/>
              </a:ext>
            </a:extLst>
          </p:cNvPr>
          <p:cNvSpPr/>
          <p:nvPr/>
        </p:nvSpPr>
        <p:spPr>
          <a:xfrm>
            <a:off x="8775096"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2DDBE32-3758-4170-9EED-8344F766173F}"/>
              </a:ext>
            </a:extLst>
          </p:cNvPr>
          <p:cNvSpPr/>
          <p:nvPr/>
        </p:nvSpPr>
        <p:spPr>
          <a:xfrm>
            <a:off x="906825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2EC3F5A-7E79-49EF-AE7B-0587A716722E}"/>
              </a:ext>
            </a:extLst>
          </p:cNvPr>
          <p:cNvSpPr/>
          <p:nvPr/>
        </p:nvSpPr>
        <p:spPr>
          <a:xfrm>
            <a:off x="936141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2425F9E-7C56-42F8-B9BA-2AE1405FC7A6}"/>
              </a:ext>
            </a:extLst>
          </p:cNvPr>
          <p:cNvSpPr/>
          <p:nvPr/>
        </p:nvSpPr>
        <p:spPr>
          <a:xfrm>
            <a:off x="965457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49B47B9A-5A55-45FA-863C-F4C6E427F389}"/>
              </a:ext>
            </a:extLst>
          </p:cNvPr>
          <p:cNvSpPr/>
          <p:nvPr/>
        </p:nvSpPr>
        <p:spPr>
          <a:xfrm>
            <a:off x="994773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0D96275E-4890-4D92-AAB2-28776217A426}"/>
              </a:ext>
            </a:extLst>
          </p:cNvPr>
          <p:cNvSpPr txBox="1"/>
          <p:nvPr/>
        </p:nvSpPr>
        <p:spPr>
          <a:xfrm>
            <a:off x="4002636" y="940777"/>
            <a:ext cx="1532792"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1010.01</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5FD5C594-8773-469E-BD14-4FCAE7B96E26}"/>
              </a:ext>
            </a:extLst>
          </p:cNvPr>
          <p:cNvSpPr txBox="1"/>
          <p:nvPr/>
        </p:nvSpPr>
        <p:spPr>
          <a:xfrm>
            <a:off x="7461349" y="-70339"/>
            <a:ext cx="1903085" cy="3046988"/>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0.25</a:t>
            </a:r>
          </a:p>
          <a:p>
            <a:pPr algn="l"/>
            <a:r>
              <a:rPr lang="en-US" altLang="ko-KR" sz="3200">
                <a:solidFill>
                  <a:schemeClr val="tx1"/>
                </a:solidFill>
                <a:latin typeface="고도 M" panose="02000503000000020004" pitchFamily="2" charset="-127"/>
                <a:ea typeface="고도 M" panose="02000503000000020004" pitchFamily="2" charset="-127"/>
              </a:rPr>
              <a:t>*  2</a:t>
            </a:r>
          </a:p>
          <a:p>
            <a:pPr algn="l"/>
            <a:r>
              <a:rPr lang="en-US" altLang="ko-KR" sz="3200">
                <a:solidFill>
                  <a:schemeClr val="tx1"/>
                </a:solidFill>
                <a:latin typeface="고도 M" panose="02000503000000020004" pitchFamily="2" charset="-127"/>
                <a:ea typeface="고도 M" panose="02000503000000020004" pitchFamily="2" charset="-127"/>
              </a:rPr>
              <a:t>--------</a:t>
            </a:r>
          </a:p>
          <a:p>
            <a:pPr algn="l"/>
            <a:r>
              <a:rPr lang="en-US" altLang="ko-KR" sz="3200">
                <a:solidFill>
                  <a:srgbClr val="FF0000"/>
                </a:solidFill>
                <a:latin typeface="고도 M" panose="02000503000000020004" pitchFamily="2" charset="-127"/>
                <a:ea typeface="고도 M" panose="02000503000000020004" pitchFamily="2" charset="-127"/>
              </a:rPr>
              <a:t>0</a:t>
            </a:r>
            <a:r>
              <a:rPr lang="en-US" altLang="ko-KR" sz="3200">
                <a:solidFill>
                  <a:schemeClr val="tx1"/>
                </a:solidFill>
                <a:latin typeface="고도 M" panose="02000503000000020004" pitchFamily="2" charset="-127"/>
                <a:ea typeface="고도 M" panose="02000503000000020004" pitchFamily="2" charset="-127"/>
              </a:rPr>
              <a:t>.5</a:t>
            </a:r>
          </a:p>
          <a:p>
            <a:pPr algn="l"/>
            <a:r>
              <a:rPr lang="en-US" altLang="ko-KR" sz="3200">
                <a:solidFill>
                  <a:schemeClr val="tx1"/>
                </a:solidFill>
                <a:latin typeface="고도 M" panose="02000503000000020004" pitchFamily="2" charset="-127"/>
                <a:ea typeface="고도 M" panose="02000503000000020004" pitchFamily="2" charset="-127"/>
              </a:rPr>
              <a:t>* 2</a:t>
            </a:r>
          </a:p>
          <a:p>
            <a:pPr algn="l"/>
            <a:r>
              <a:rPr lang="en-US" altLang="ko-KR" sz="3200">
                <a:solidFill>
                  <a:srgbClr val="FF0000"/>
                </a:solidFill>
                <a:latin typeface="고도 M" panose="02000503000000020004" pitchFamily="2" charset="-127"/>
                <a:ea typeface="고도 M" panose="02000503000000020004" pitchFamily="2" charset="-127"/>
              </a:rPr>
              <a:t>1</a:t>
            </a:r>
            <a:r>
              <a:rPr lang="en-US" altLang="ko-KR" sz="3200">
                <a:solidFill>
                  <a:schemeClr val="tx1"/>
                </a:solidFill>
                <a:latin typeface="고도 M" panose="02000503000000020004" pitchFamily="2" charset="-127"/>
                <a:ea typeface="고도 M" panose="02000503000000020004" pitchFamily="2" charset="-127"/>
              </a:rPr>
              <a:t>.0</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10" name="화살표: 아래쪽 9">
            <a:extLst>
              <a:ext uri="{FF2B5EF4-FFF2-40B4-BE49-F238E27FC236}">
                <a16:creationId xmlns:a16="http://schemas.microsoft.com/office/drawing/2014/main" id="{9A5652A1-15F7-4EFA-BF7A-087821E73B93}"/>
              </a:ext>
            </a:extLst>
          </p:cNvPr>
          <p:cNvSpPr/>
          <p:nvPr/>
        </p:nvSpPr>
        <p:spPr>
          <a:xfrm>
            <a:off x="6992689" y="1233164"/>
            <a:ext cx="293160" cy="1569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2BE66202-00DF-40AF-AF2A-48FBE063F48E}"/>
              </a:ext>
            </a:extLst>
          </p:cNvPr>
          <p:cNvSpPr txBox="1"/>
          <p:nvPr/>
        </p:nvSpPr>
        <p:spPr>
          <a:xfrm>
            <a:off x="5211574" y="3147646"/>
            <a:ext cx="301686"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7" name="TextBox 46">
            <a:extLst>
              <a:ext uri="{FF2B5EF4-FFF2-40B4-BE49-F238E27FC236}">
                <a16:creationId xmlns:a16="http://schemas.microsoft.com/office/drawing/2014/main" id="{EBC7B85B-BA09-472F-9335-FBA185731066}"/>
              </a:ext>
            </a:extLst>
          </p:cNvPr>
          <p:cNvSpPr txBox="1"/>
          <p:nvPr/>
        </p:nvSpPr>
        <p:spPr>
          <a:xfrm>
            <a:off x="721140" y="4642338"/>
            <a:ext cx="3717684"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문제점 </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큰수를 표현할 수 없다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정밀도도 매우 높지는 않다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8" name="TextBox 47">
            <a:extLst>
              <a:ext uri="{FF2B5EF4-FFF2-40B4-BE49-F238E27FC236}">
                <a16:creationId xmlns:a16="http://schemas.microsoft.com/office/drawing/2014/main" id="{1D1B0BFD-062C-4002-B7CA-C26ABD7A0609}"/>
              </a:ext>
            </a:extLst>
          </p:cNvPr>
          <p:cNvSpPr txBox="1"/>
          <p:nvPr/>
        </p:nvSpPr>
        <p:spPr>
          <a:xfrm>
            <a:off x="4704195" y="4055176"/>
            <a:ext cx="2682145" cy="523220"/>
          </a:xfrm>
          <a:prstGeom prst="rect">
            <a:avLst/>
          </a:prstGeom>
          <a:noFill/>
        </p:spPr>
        <p:txBody>
          <a:bodyPr wrap="none" rtlCol="0">
            <a:spAutoFit/>
          </a:bodyPr>
          <a:lstStyle/>
          <a:p>
            <a:pPr algn="l"/>
            <a:r>
              <a:rPr lang="ko-KR" altLang="en-US" sz="2800">
                <a:solidFill>
                  <a:schemeClr val="tx1"/>
                </a:solidFill>
                <a:latin typeface="고도 M" panose="02000503000000020004" pitchFamily="2" charset="-127"/>
                <a:ea typeface="고도 M" panose="02000503000000020004" pitchFamily="2" charset="-127"/>
              </a:rPr>
              <a:t>고정 소수점 방식</a:t>
            </a:r>
          </a:p>
        </p:txBody>
      </p:sp>
    </p:spTree>
    <p:extLst>
      <p:ext uri="{BB962C8B-B14F-4D97-AF65-F5344CB8AC3E}">
        <p14:creationId xmlns:p14="http://schemas.microsoft.com/office/powerpoint/2010/main" val="17825756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44D30-E519-462B-8FFD-F2D1B3908E62}"/>
              </a:ext>
            </a:extLst>
          </p:cNvPr>
          <p:cNvSpPr txBox="1"/>
          <p:nvPr/>
        </p:nvSpPr>
        <p:spPr>
          <a:xfrm>
            <a:off x="597876" y="940777"/>
            <a:ext cx="1822935" cy="1569660"/>
          </a:xfrm>
          <a:prstGeom prst="rect">
            <a:avLst/>
          </a:prstGeom>
          <a:noFill/>
        </p:spPr>
        <p:txBody>
          <a:bodyPr wrap="none" rtlCol="0">
            <a:spAutoFit/>
          </a:bodyPr>
          <a:lstStyle/>
          <a:p>
            <a:pPr algn="l"/>
            <a:r>
              <a:rPr lang="ko-KR" altLang="en-US" sz="3200">
                <a:solidFill>
                  <a:schemeClr val="tx1"/>
                </a:solidFill>
                <a:latin typeface="고도 M" panose="02000503000000020004" pitchFamily="2" charset="-127"/>
                <a:ea typeface="고도 M" panose="02000503000000020004" pitchFamily="2" charset="-127"/>
              </a:rPr>
              <a:t>실수</a:t>
            </a:r>
            <a:endParaRPr lang="en-US" altLang="ko-KR" sz="3200">
              <a:solidFill>
                <a:schemeClr val="tx1"/>
              </a:solidFill>
              <a:latin typeface="고도 M" panose="02000503000000020004" pitchFamily="2" charset="-127"/>
              <a:ea typeface="고도 M" panose="02000503000000020004" pitchFamily="2" charset="-127"/>
            </a:endParaRP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f</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10.25</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0E15DCD4-AF12-432C-B91B-5D7872BD014F}"/>
              </a:ext>
            </a:extLst>
          </p:cNvPr>
          <p:cNvSpPr/>
          <p:nvPr/>
        </p:nvSpPr>
        <p:spPr>
          <a:xfrm>
            <a:off x="490232" y="3147646"/>
            <a:ext cx="293161" cy="56270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4ACECD2-34AA-4301-A984-71214051A77C}"/>
              </a:ext>
            </a:extLst>
          </p:cNvPr>
          <p:cNvSpPr/>
          <p:nvPr/>
        </p:nvSpPr>
        <p:spPr>
          <a:xfrm>
            <a:off x="783393"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2F47984-7300-4D68-8B67-C7035718E44A}"/>
              </a:ext>
            </a:extLst>
          </p:cNvPr>
          <p:cNvSpPr/>
          <p:nvPr/>
        </p:nvSpPr>
        <p:spPr>
          <a:xfrm>
            <a:off x="1076554"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467212A3-3711-4C20-B78E-D77BE88329E3}"/>
              </a:ext>
            </a:extLst>
          </p:cNvPr>
          <p:cNvSpPr/>
          <p:nvPr/>
        </p:nvSpPr>
        <p:spPr>
          <a:xfrm>
            <a:off x="136971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16833C9-3B49-4553-AE43-EE50693AEB28}"/>
              </a:ext>
            </a:extLst>
          </p:cNvPr>
          <p:cNvSpPr/>
          <p:nvPr/>
        </p:nvSpPr>
        <p:spPr>
          <a:xfrm>
            <a:off x="166287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88B0AB-D170-4827-919C-BBD260CE0A6C}"/>
              </a:ext>
            </a:extLst>
          </p:cNvPr>
          <p:cNvSpPr/>
          <p:nvPr/>
        </p:nvSpPr>
        <p:spPr>
          <a:xfrm>
            <a:off x="1956036"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BE3D1690-FB49-485C-9BDA-5F95B0BD03C4}"/>
              </a:ext>
            </a:extLst>
          </p:cNvPr>
          <p:cNvSpPr/>
          <p:nvPr/>
        </p:nvSpPr>
        <p:spPr>
          <a:xfrm>
            <a:off x="2249197"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8E3240D-EB03-41A4-B27D-BCCB7A3E3923}"/>
              </a:ext>
            </a:extLst>
          </p:cNvPr>
          <p:cNvSpPr/>
          <p:nvPr/>
        </p:nvSpPr>
        <p:spPr>
          <a:xfrm>
            <a:off x="254235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877C235-725B-4CB8-8251-1A86777FD6EF}"/>
              </a:ext>
            </a:extLst>
          </p:cNvPr>
          <p:cNvSpPr/>
          <p:nvPr/>
        </p:nvSpPr>
        <p:spPr>
          <a:xfrm>
            <a:off x="286197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888EB71-F2DD-468F-82DE-032A41B32793}"/>
              </a:ext>
            </a:extLst>
          </p:cNvPr>
          <p:cNvSpPr/>
          <p:nvPr/>
        </p:nvSpPr>
        <p:spPr>
          <a:xfrm>
            <a:off x="315513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B5564BD-9C01-4DC1-A17D-0D25A50AA30F}"/>
              </a:ext>
            </a:extLst>
          </p:cNvPr>
          <p:cNvSpPr/>
          <p:nvPr/>
        </p:nvSpPr>
        <p:spPr>
          <a:xfrm>
            <a:off x="344829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4F9A51BE-4EEB-4CCE-9369-9F6C1F26A284}"/>
              </a:ext>
            </a:extLst>
          </p:cNvPr>
          <p:cNvSpPr/>
          <p:nvPr/>
        </p:nvSpPr>
        <p:spPr>
          <a:xfrm>
            <a:off x="374146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501C680-8E91-4839-80E0-414F7FFCC9F4}"/>
              </a:ext>
            </a:extLst>
          </p:cNvPr>
          <p:cNvSpPr/>
          <p:nvPr/>
        </p:nvSpPr>
        <p:spPr>
          <a:xfrm>
            <a:off x="403462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1F1F596-3537-474C-BB32-3B079E42DD4C}"/>
              </a:ext>
            </a:extLst>
          </p:cNvPr>
          <p:cNvSpPr/>
          <p:nvPr/>
        </p:nvSpPr>
        <p:spPr>
          <a:xfrm>
            <a:off x="432778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1D1D2AD-76CB-4A0F-9E51-762E2D428069}"/>
              </a:ext>
            </a:extLst>
          </p:cNvPr>
          <p:cNvSpPr/>
          <p:nvPr/>
        </p:nvSpPr>
        <p:spPr>
          <a:xfrm>
            <a:off x="462094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DA43206-0015-4D2D-896F-72A60AE19587}"/>
              </a:ext>
            </a:extLst>
          </p:cNvPr>
          <p:cNvSpPr/>
          <p:nvPr/>
        </p:nvSpPr>
        <p:spPr>
          <a:xfrm>
            <a:off x="491410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DE86163-589B-4546-9E3D-6CA143E4C858}"/>
              </a:ext>
            </a:extLst>
          </p:cNvPr>
          <p:cNvSpPr/>
          <p:nvPr/>
        </p:nvSpPr>
        <p:spPr>
          <a:xfrm>
            <a:off x="524596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47946E4-2B2C-4EE5-91CF-94DF7184D3CF}"/>
              </a:ext>
            </a:extLst>
          </p:cNvPr>
          <p:cNvSpPr/>
          <p:nvPr/>
        </p:nvSpPr>
        <p:spPr>
          <a:xfrm>
            <a:off x="553912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83EAE6C-F78F-43C3-9414-60AC1B2E7835}"/>
              </a:ext>
            </a:extLst>
          </p:cNvPr>
          <p:cNvSpPr/>
          <p:nvPr/>
        </p:nvSpPr>
        <p:spPr>
          <a:xfrm>
            <a:off x="583228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7066CC9-4529-4874-8F35-CFC04108DD57}"/>
              </a:ext>
            </a:extLst>
          </p:cNvPr>
          <p:cNvSpPr/>
          <p:nvPr/>
        </p:nvSpPr>
        <p:spPr>
          <a:xfrm>
            <a:off x="612544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37C2729-3E1C-4665-9F93-43B1968EDE1D}"/>
              </a:ext>
            </a:extLst>
          </p:cNvPr>
          <p:cNvSpPr/>
          <p:nvPr/>
        </p:nvSpPr>
        <p:spPr>
          <a:xfrm>
            <a:off x="641860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3A4B93-BAF7-4F8C-8D8D-82D53FDBAB71}"/>
              </a:ext>
            </a:extLst>
          </p:cNvPr>
          <p:cNvSpPr/>
          <p:nvPr/>
        </p:nvSpPr>
        <p:spPr>
          <a:xfrm>
            <a:off x="6711766"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A1E06F-5F63-42B6-B9E0-7604D0D018D6}"/>
              </a:ext>
            </a:extLst>
          </p:cNvPr>
          <p:cNvSpPr/>
          <p:nvPr/>
        </p:nvSpPr>
        <p:spPr>
          <a:xfrm>
            <a:off x="700492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787066DA-26C5-45D1-9878-FD5150ABF3D6}"/>
              </a:ext>
            </a:extLst>
          </p:cNvPr>
          <p:cNvSpPr/>
          <p:nvPr/>
        </p:nvSpPr>
        <p:spPr>
          <a:xfrm>
            <a:off x="729808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600CF32-1CDE-4865-8A3B-D75C470D5DEB}"/>
              </a:ext>
            </a:extLst>
          </p:cNvPr>
          <p:cNvSpPr/>
          <p:nvPr/>
        </p:nvSpPr>
        <p:spPr>
          <a:xfrm>
            <a:off x="761770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0575E23-0C86-4B0E-96EB-8CD97E25BE6E}"/>
              </a:ext>
            </a:extLst>
          </p:cNvPr>
          <p:cNvSpPr/>
          <p:nvPr/>
        </p:nvSpPr>
        <p:spPr>
          <a:xfrm>
            <a:off x="791086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2EF38D9-77B4-4176-99F1-729B6E64EA5C}"/>
              </a:ext>
            </a:extLst>
          </p:cNvPr>
          <p:cNvSpPr/>
          <p:nvPr/>
        </p:nvSpPr>
        <p:spPr>
          <a:xfrm>
            <a:off x="820402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6293347-5320-4B39-839E-E4ACE487E556}"/>
              </a:ext>
            </a:extLst>
          </p:cNvPr>
          <p:cNvSpPr/>
          <p:nvPr/>
        </p:nvSpPr>
        <p:spPr>
          <a:xfrm>
            <a:off x="849719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2DDBE32-3758-4170-9EED-8344F766173F}"/>
              </a:ext>
            </a:extLst>
          </p:cNvPr>
          <p:cNvSpPr/>
          <p:nvPr/>
        </p:nvSpPr>
        <p:spPr>
          <a:xfrm>
            <a:off x="879035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2EC3F5A-7E79-49EF-AE7B-0587A716722E}"/>
              </a:ext>
            </a:extLst>
          </p:cNvPr>
          <p:cNvSpPr/>
          <p:nvPr/>
        </p:nvSpPr>
        <p:spPr>
          <a:xfrm>
            <a:off x="908351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2425F9E-7C56-42F8-B9BA-2AE1405FC7A6}"/>
              </a:ext>
            </a:extLst>
          </p:cNvPr>
          <p:cNvSpPr/>
          <p:nvPr/>
        </p:nvSpPr>
        <p:spPr>
          <a:xfrm>
            <a:off x="937667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49B47B9A-5A55-45FA-863C-F4C6E427F389}"/>
              </a:ext>
            </a:extLst>
          </p:cNvPr>
          <p:cNvSpPr/>
          <p:nvPr/>
        </p:nvSpPr>
        <p:spPr>
          <a:xfrm>
            <a:off x="966983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0D96275E-4890-4D92-AAB2-28776217A426}"/>
              </a:ext>
            </a:extLst>
          </p:cNvPr>
          <p:cNvSpPr txBox="1"/>
          <p:nvPr/>
        </p:nvSpPr>
        <p:spPr>
          <a:xfrm>
            <a:off x="3843114" y="940776"/>
            <a:ext cx="1532792"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1010.01</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5FD5C594-8773-469E-BD14-4FCAE7B96E26}"/>
              </a:ext>
            </a:extLst>
          </p:cNvPr>
          <p:cNvSpPr txBox="1"/>
          <p:nvPr/>
        </p:nvSpPr>
        <p:spPr>
          <a:xfrm>
            <a:off x="7070848" y="572195"/>
            <a:ext cx="244490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ea typeface="고도 M" panose="02000503000000020004" pitchFamily="2" charset="-127"/>
              </a:rPr>
              <a:t>1000000000</a:t>
            </a:r>
            <a:endParaRPr lang="ko-KR" altLang="en-US" sz="3200">
              <a:solidFill>
                <a:schemeClr val="tx1"/>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EBC7B85B-BA09-472F-9335-FBA185731066}"/>
              </a:ext>
            </a:extLst>
          </p:cNvPr>
          <p:cNvSpPr txBox="1"/>
          <p:nvPr/>
        </p:nvSpPr>
        <p:spPr>
          <a:xfrm>
            <a:off x="328139" y="4920498"/>
            <a:ext cx="3717684"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문제점 </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큰수를 표현할 수 없다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정밀도도 매우 높지는 않다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8" name="TextBox 47">
            <a:extLst>
              <a:ext uri="{FF2B5EF4-FFF2-40B4-BE49-F238E27FC236}">
                <a16:creationId xmlns:a16="http://schemas.microsoft.com/office/drawing/2014/main" id="{1D1B0BFD-062C-4002-B7CA-C26ABD7A0609}"/>
              </a:ext>
            </a:extLst>
          </p:cNvPr>
          <p:cNvSpPr txBox="1"/>
          <p:nvPr/>
        </p:nvSpPr>
        <p:spPr>
          <a:xfrm>
            <a:off x="5205585" y="4658888"/>
            <a:ext cx="2978701" cy="523220"/>
          </a:xfrm>
          <a:prstGeom prst="rect">
            <a:avLst/>
          </a:prstGeom>
          <a:noFill/>
        </p:spPr>
        <p:txBody>
          <a:bodyPr wrap="none" rtlCol="0">
            <a:spAutoFit/>
          </a:bodyPr>
          <a:lstStyle/>
          <a:p>
            <a:pPr algn="l"/>
            <a:r>
              <a:rPr lang="ko-KR" altLang="en-US" sz="2800">
                <a:solidFill>
                  <a:schemeClr val="tx1"/>
                </a:solidFill>
                <a:latin typeface="고도 M" panose="02000503000000020004" pitchFamily="2" charset="-127"/>
                <a:ea typeface="고도 M" panose="02000503000000020004" pitchFamily="2" charset="-127"/>
              </a:rPr>
              <a:t>부동</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浮動</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 소수점 </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3C39CCE-3A3E-4A9B-9CB1-CC321920A611}"/>
                  </a:ext>
                </a:extLst>
              </p:cNvPr>
              <p:cNvSpPr txBox="1"/>
              <p:nvPr/>
            </p:nvSpPr>
            <p:spPr>
              <a:xfrm>
                <a:off x="7162237" y="1121894"/>
                <a:ext cx="2083584"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ea typeface="고도 M" panose="02000503000000020004" pitchFamily="2" charset="-127"/>
                        </a:rPr>
                        <m:t>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10</m:t>
                          </m:r>
                        </m:e>
                        <m:sup>
                          <m:r>
                            <a:rPr lang="en-US" altLang="ko-KR" sz="3600" b="0" i="1" smtClean="0">
                              <a:solidFill>
                                <a:schemeClr val="tx1"/>
                              </a:solidFill>
                              <a:latin typeface="Cambria Math" panose="02040503050406030204" pitchFamily="18" charset="0"/>
                              <a:ea typeface="고도 M" panose="02000503000000020004" pitchFamily="2" charset="-127"/>
                            </a:rPr>
                            <m:t>10</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2" name="TextBox 1">
                <a:extLst>
                  <a:ext uri="{FF2B5EF4-FFF2-40B4-BE49-F238E27FC236}">
                    <a16:creationId xmlns:a16="http://schemas.microsoft.com/office/drawing/2014/main" id="{73C39CCE-3A3E-4A9B-9CB1-CC321920A611}"/>
                  </a:ext>
                </a:extLst>
              </p:cNvPr>
              <p:cNvSpPr txBox="1">
                <a:spLocks noRot="1" noChangeAspect="1" noMove="1" noResize="1" noEditPoints="1" noAdjustHandles="1" noChangeArrowheads="1" noChangeShapeType="1" noTextEdit="1"/>
              </p:cNvSpPr>
              <p:nvPr/>
            </p:nvSpPr>
            <p:spPr>
              <a:xfrm>
                <a:off x="7162237" y="1121894"/>
                <a:ext cx="2083584" cy="553998"/>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96BFA22A-CD7C-45A7-BFCC-61D9A00F3600}"/>
                  </a:ext>
                </a:extLst>
              </p:cNvPr>
              <p:cNvSpPr txBox="1"/>
              <p:nvPr/>
            </p:nvSpPr>
            <p:spPr>
              <a:xfrm>
                <a:off x="3326323" y="1956439"/>
                <a:ext cx="2917401"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ea typeface="고도 M" panose="02000503000000020004" pitchFamily="2" charset="-127"/>
                        </a:rPr>
                        <m:t>0.101001∗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4</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51" name="TextBox 50">
                <a:extLst>
                  <a:ext uri="{FF2B5EF4-FFF2-40B4-BE49-F238E27FC236}">
                    <a16:creationId xmlns:a16="http://schemas.microsoft.com/office/drawing/2014/main" id="{96BFA22A-CD7C-45A7-BFCC-61D9A00F3600}"/>
                  </a:ext>
                </a:extLst>
              </p:cNvPr>
              <p:cNvSpPr txBox="1">
                <a:spLocks noRot="1" noChangeAspect="1" noMove="1" noResize="1" noEditPoints="1" noAdjustHandles="1" noChangeArrowheads="1" noChangeShapeType="1" noTextEdit="1"/>
              </p:cNvSpPr>
              <p:nvPr/>
            </p:nvSpPr>
            <p:spPr>
              <a:xfrm>
                <a:off x="3326323" y="1956439"/>
                <a:ext cx="2917401" cy="55399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B28510E5-2159-4F5E-B1C1-28BD28A28456}"/>
                  </a:ext>
                </a:extLst>
              </p:cNvPr>
              <p:cNvSpPr txBox="1"/>
              <p:nvPr/>
            </p:nvSpPr>
            <p:spPr>
              <a:xfrm>
                <a:off x="1076554" y="4070564"/>
                <a:ext cx="991938"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127</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52" name="TextBox 51">
                <a:extLst>
                  <a:ext uri="{FF2B5EF4-FFF2-40B4-BE49-F238E27FC236}">
                    <a16:creationId xmlns:a16="http://schemas.microsoft.com/office/drawing/2014/main" id="{B28510E5-2159-4F5E-B1C1-28BD28A28456}"/>
                  </a:ext>
                </a:extLst>
              </p:cNvPr>
              <p:cNvSpPr txBox="1">
                <a:spLocks noRot="1" noChangeAspect="1" noMove="1" noResize="1" noEditPoints="1" noAdjustHandles="1" noChangeArrowheads="1" noChangeShapeType="1" noTextEdit="1"/>
              </p:cNvSpPr>
              <p:nvPr/>
            </p:nvSpPr>
            <p:spPr>
              <a:xfrm>
                <a:off x="1076554" y="4070564"/>
                <a:ext cx="991938" cy="553998"/>
              </a:xfrm>
              <a:prstGeom prst="rect">
                <a:avLst/>
              </a:prstGeom>
              <a:blipFill>
                <a:blip r:embed="rId4"/>
                <a:stretch>
                  <a:fillRect/>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5D4B9D8D-F9B1-4B19-A546-F45C2330DE4F}"/>
              </a:ext>
            </a:extLst>
          </p:cNvPr>
          <p:cNvSpPr txBox="1"/>
          <p:nvPr/>
        </p:nvSpPr>
        <p:spPr>
          <a:xfrm>
            <a:off x="7070848" y="1724090"/>
            <a:ext cx="3122971"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ea typeface="고도 M" panose="02000503000000020004" pitchFamily="2" charset="-127"/>
              </a:rPr>
              <a:t>0.00000000001</a:t>
            </a:r>
            <a:endParaRPr lang="ko-KR" altLang="en-US" sz="3200">
              <a:solidFill>
                <a:schemeClr val="tx1"/>
              </a:solidFill>
              <a:latin typeface="Consolas" panose="020B0609020204030204" pitchFamily="49"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75DE6DFD-47EF-4F63-AE97-4F1228A4730C}"/>
                  </a:ext>
                </a:extLst>
              </p:cNvPr>
              <p:cNvSpPr txBox="1"/>
              <p:nvPr/>
            </p:nvSpPr>
            <p:spPr>
              <a:xfrm>
                <a:off x="7162237" y="2273789"/>
                <a:ext cx="2338717"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ea typeface="고도 M" panose="02000503000000020004" pitchFamily="2" charset="-127"/>
                        </a:rPr>
                        <m:t>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10</m:t>
                          </m:r>
                        </m:e>
                        <m:sup>
                          <m:r>
                            <a:rPr lang="en-US" altLang="ko-KR" sz="3600" b="0" i="1" smtClean="0">
                              <a:solidFill>
                                <a:schemeClr val="tx1"/>
                              </a:solidFill>
                              <a:latin typeface="Cambria Math" panose="02040503050406030204" pitchFamily="18" charset="0"/>
                              <a:ea typeface="고도 M" panose="02000503000000020004" pitchFamily="2" charset="-127"/>
                            </a:rPr>
                            <m:t>−10</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54" name="TextBox 53">
                <a:extLst>
                  <a:ext uri="{FF2B5EF4-FFF2-40B4-BE49-F238E27FC236}">
                    <a16:creationId xmlns:a16="http://schemas.microsoft.com/office/drawing/2014/main" id="{75DE6DFD-47EF-4F63-AE97-4F1228A4730C}"/>
                  </a:ext>
                </a:extLst>
              </p:cNvPr>
              <p:cNvSpPr txBox="1">
                <a:spLocks noRot="1" noChangeAspect="1" noMove="1" noResize="1" noEditPoints="1" noAdjustHandles="1" noChangeArrowheads="1" noChangeShapeType="1" noTextEdit="1"/>
              </p:cNvSpPr>
              <p:nvPr/>
            </p:nvSpPr>
            <p:spPr>
              <a:xfrm>
                <a:off x="7162237" y="2273789"/>
                <a:ext cx="2338717" cy="553998"/>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2060153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44D30-E519-462B-8FFD-F2D1B3908E62}"/>
              </a:ext>
            </a:extLst>
          </p:cNvPr>
          <p:cNvSpPr txBox="1"/>
          <p:nvPr/>
        </p:nvSpPr>
        <p:spPr>
          <a:xfrm>
            <a:off x="597876" y="940777"/>
            <a:ext cx="1822935" cy="1569660"/>
          </a:xfrm>
          <a:prstGeom prst="rect">
            <a:avLst/>
          </a:prstGeom>
          <a:noFill/>
        </p:spPr>
        <p:txBody>
          <a:bodyPr wrap="none" rtlCol="0">
            <a:spAutoFit/>
          </a:bodyPr>
          <a:lstStyle/>
          <a:p>
            <a:pPr algn="l"/>
            <a:r>
              <a:rPr lang="ko-KR" altLang="en-US" sz="3200">
                <a:solidFill>
                  <a:schemeClr val="tx1"/>
                </a:solidFill>
                <a:latin typeface="고도 M" panose="02000503000000020004" pitchFamily="2" charset="-127"/>
                <a:ea typeface="고도 M" panose="02000503000000020004" pitchFamily="2" charset="-127"/>
              </a:rPr>
              <a:t>실수</a:t>
            </a:r>
            <a:endParaRPr lang="en-US" altLang="ko-KR" sz="3200">
              <a:solidFill>
                <a:schemeClr val="tx1"/>
              </a:solidFill>
              <a:latin typeface="고도 M" panose="02000503000000020004" pitchFamily="2" charset="-127"/>
              <a:ea typeface="고도 M" panose="02000503000000020004" pitchFamily="2" charset="-127"/>
            </a:endParaRP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f</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10.25</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0E15DCD4-AF12-432C-B91B-5D7872BD014F}"/>
              </a:ext>
            </a:extLst>
          </p:cNvPr>
          <p:cNvSpPr/>
          <p:nvPr/>
        </p:nvSpPr>
        <p:spPr>
          <a:xfrm>
            <a:off x="490232" y="3147646"/>
            <a:ext cx="293161" cy="56270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4ACECD2-34AA-4301-A984-71214051A77C}"/>
              </a:ext>
            </a:extLst>
          </p:cNvPr>
          <p:cNvSpPr/>
          <p:nvPr/>
        </p:nvSpPr>
        <p:spPr>
          <a:xfrm>
            <a:off x="783393"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2F47984-7300-4D68-8B67-C7035718E44A}"/>
              </a:ext>
            </a:extLst>
          </p:cNvPr>
          <p:cNvSpPr/>
          <p:nvPr/>
        </p:nvSpPr>
        <p:spPr>
          <a:xfrm>
            <a:off x="1076554"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467212A3-3711-4C20-B78E-D77BE88329E3}"/>
              </a:ext>
            </a:extLst>
          </p:cNvPr>
          <p:cNvSpPr/>
          <p:nvPr/>
        </p:nvSpPr>
        <p:spPr>
          <a:xfrm>
            <a:off x="136971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16833C9-3B49-4553-AE43-EE50693AEB28}"/>
              </a:ext>
            </a:extLst>
          </p:cNvPr>
          <p:cNvSpPr/>
          <p:nvPr/>
        </p:nvSpPr>
        <p:spPr>
          <a:xfrm>
            <a:off x="166287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88B0AB-D170-4827-919C-BBD260CE0A6C}"/>
              </a:ext>
            </a:extLst>
          </p:cNvPr>
          <p:cNvSpPr/>
          <p:nvPr/>
        </p:nvSpPr>
        <p:spPr>
          <a:xfrm>
            <a:off x="1956036"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BE3D1690-FB49-485C-9BDA-5F95B0BD03C4}"/>
              </a:ext>
            </a:extLst>
          </p:cNvPr>
          <p:cNvSpPr/>
          <p:nvPr/>
        </p:nvSpPr>
        <p:spPr>
          <a:xfrm>
            <a:off x="2249197"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8E3240D-EB03-41A4-B27D-BCCB7A3E3923}"/>
              </a:ext>
            </a:extLst>
          </p:cNvPr>
          <p:cNvSpPr/>
          <p:nvPr/>
        </p:nvSpPr>
        <p:spPr>
          <a:xfrm>
            <a:off x="254235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877C235-725B-4CB8-8251-1A86777FD6EF}"/>
              </a:ext>
            </a:extLst>
          </p:cNvPr>
          <p:cNvSpPr/>
          <p:nvPr/>
        </p:nvSpPr>
        <p:spPr>
          <a:xfrm>
            <a:off x="286197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888EB71-F2DD-468F-82DE-032A41B32793}"/>
              </a:ext>
            </a:extLst>
          </p:cNvPr>
          <p:cNvSpPr/>
          <p:nvPr/>
        </p:nvSpPr>
        <p:spPr>
          <a:xfrm>
            <a:off x="315513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B5564BD-9C01-4DC1-A17D-0D25A50AA30F}"/>
              </a:ext>
            </a:extLst>
          </p:cNvPr>
          <p:cNvSpPr/>
          <p:nvPr/>
        </p:nvSpPr>
        <p:spPr>
          <a:xfrm>
            <a:off x="344829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4F9A51BE-4EEB-4CCE-9369-9F6C1F26A284}"/>
              </a:ext>
            </a:extLst>
          </p:cNvPr>
          <p:cNvSpPr/>
          <p:nvPr/>
        </p:nvSpPr>
        <p:spPr>
          <a:xfrm>
            <a:off x="374146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501C680-8E91-4839-80E0-414F7FFCC9F4}"/>
              </a:ext>
            </a:extLst>
          </p:cNvPr>
          <p:cNvSpPr/>
          <p:nvPr/>
        </p:nvSpPr>
        <p:spPr>
          <a:xfrm>
            <a:off x="403462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1F1F596-3537-474C-BB32-3B079E42DD4C}"/>
              </a:ext>
            </a:extLst>
          </p:cNvPr>
          <p:cNvSpPr/>
          <p:nvPr/>
        </p:nvSpPr>
        <p:spPr>
          <a:xfrm>
            <a:off x="432778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1D1D2AD-76CB-4A0F-9E51-762E2D428069}"/>
              </a:ext>
            </a:extLst>
          </p:cNvPr>
          <p:cNvSpPr/>
          <p:nvPr/>
        </p:nvSpPr>
        <p:spPr>
          <a:xfrm>
            <a:off x="462094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DA43206-0015-4D2D-896F-72A60AE19587}"/>
              </a:ext>
            </a:extLst>
          </p:cNvPr>
          <p:cNvSpPr/>
          <p:nvPr/>
        </p:nvSpPr>
        <p:spPr>
          <a:xfrm>
            <a:off x="491410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DE86163-589B-4546-9E3D-6CA143E4C858}"/>
              </a:ext>
            </a:extLst>
          </p:cNvPr>
          <p:cNvSpPr/>
          <p:nvPr/>
        </p:nvSpPr>
        <p:spPr>
          <a:xfrm>
            <a:off x="524596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47946E4-2B2C-4EE5-91CF-94DF7184D3CF}"/>
              </a:ext>
            </a:extLst>
          </p:cNvPr>
          <p:cNvSpPr/>
          <p:nvPr/>
        </p:nvSpPr>
        <p:spPr>
          <a:xfrm>
            <a:off x="553912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83EAE6C-F78F-43C3-9414-60AC1B2E7835}"/>
              </a:ext>
            </a:extLst>
          </p:cNvPr>
          <p:cNvSpPr/>
          <p:nvPr/>
        </p:nvSpPr>
        <p:spPr>
          <a:xfrm>
            <a:off x="583228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7066CC9-4529-4874-8F35-CFC04108DD57}"/>
              </a:ext>
            </a:extLst>
          </p:cNvPr>
          <p:cNvSpPr/>
          <p:nvPr/>
        </p:nvSpPr>
        <p:spPr>
          <a:xfrm>
            <a:off x="612544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37C2729-3E1C-4665-9F93-43B1968EDE1D}"/>
              </a:ext>
            </a:extLst>
          </p:cNvPr>
          <p:cNvSpPr/>
          <p:nvPr/>
        </p:nvSpPr>
        <p:spPr>
          <a:xfrm>
            <a:off x="641860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3A4B93-BAF7-4F8C-8D8D-82D53FDBAB71}"/>
              </a:ext>
            </a:extLst>
          </p:cNvPr>
          <p:cNvSpPr/>
          <p:nvPr/>
        </p:nvSpPr>
        <p:spPr>
          <a:xfrm>
            <a:off x="6711766"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A1E06F-5F63-42B6-B9E0-7604D0D018D6}"/>
              </a:ext>
            </a:extLst>
          </p:cNvPr>
          <p:cNvSpPr/>
          <p:nvPr/>
        </p:nvSpPr>
        <p:spPr>
          <a:xfrm>
            <a:off x="700492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787066DA-26C5-45D1-9878-FD5150ABF3D6}"/>
              </a:ext>
            </a:extLst>
          </p:cNvPr>
          <p:cNvSpPr/>
          <p:nvPr/>
        </p:nvSpPr>
        <p:spPr>
          <a:xfrm>
            <a:off x="729808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600CF32-1CDE-4865-8A3B-D75C470D5DEB}"/>
              </a:ext>
            </a:extLst>
          </p:cNvPr>
          <p:cNvSpPr/>
          <p:nvPr/>
        </p:nvSpPr>
        <p:spPr>
          <a:xfrm>
            <a:off x="761770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0575E23-0C86-4B0E-96EB-8CD97E25BE6E}"/>
              </a:ext>
            </a:extLst>
          </p:cNvPr>
          <p:cNvSpPr/>
          <p:nvPr/>
        </p:nvSpPr>
        <p:spPr>
          <a:xfrm>
            <a:off x="791086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2EF38D9-77B4-4176-99F1-729B6E64EA5C}"/>
              </a:ext>
            </a:extLst>
          </p:cNvPr>
          <p:cNvSpPr/>
          <p:nvPr/>
        </p:nvSpPr>
        <p:spPr>
          <a:xfrm>
            <a:off x="820402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6293347-5320-4B39-839E-E4ACE487E556}"/>
              </a:ext>
            </a:extLst>
          </p:cNvPr>
          <p:cNvSpPr/>
          <p:nvPr/>
        </p:nvSpPr>
        <p:spPr>
          <a:xfrm>
            <a:off x="849719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2DDBE32-3758-4170-9EED-8344F766173F}"/>
              </a:ext>
            </a:extLst>
          </p:cNvPr>
          <p:cNvSpPr/>
          <p:nvPr/>
        </p:nvSpPr>
        <p:spPr>
          <a:xfrm>
            <a:off x="879035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2EC3F5A-7E79-49EF-AE7B-0587A716722E}"/>
              </a:ext>
            </a:extLst>
          </p:cNvPr>
          <p:cNvSpPr/>
          <p:nvPr/>
        </p:nvSpPr>
        <p:spPr>
          <a:xfrm>
            <a:off x="908351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2425F9E-7C56-42F8-B9BA-2AE1405FC7A6}"/>
              </a:ext>
            </a:extLst>
          </p:cNvPr>
          <p:cNvSpPr/>
          <p:nvPr/>
        </p:nvSpPr>
        <p:spPr>
          <a:xfrm>
            <a:off x="937667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49B47B9A-5A55-45FA-863C-F4C6E427F389}"/>
              </a:ext>
            </a:extLst>
          </p:cNvPr>
          <p:cNvSpPr/>
          <p:nvPr/>
        </p:nvSpPr>
        <p:spPr>
          <a:xfrm>
            <a:off x="966983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0D96275E-4890-4D92-AAB2-28776217A426}"/>
              </a:ext>
            </a:extLst>
          </p:cNvPr>
          <p:cNvSpPr txBox="1"/>
          <p:nvPr/>
        </p:nvSpPr>
        <p:spPr>
          <a:xfrm>
            <a:off x="3843114" y="940776"/>
            <a:ext cx="1532792"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1010.01</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7" name="TextBox 46">
            <a:extLst>
              <a:ext uri="{FF2B5EF4-FFF2-40B4-BE49-F238E27FC236}">
                <a16:creationId xmlns:a16="http://schemas.microsoft.com/office/drawing/2014/main" id="{EBC7B85B-BA09-472F-9335-FBA185731066}"/>
              </a:ext>
            </a:extLst>
          </p:cNvPr>
          <p:cNvSpPr txBox="1"/>
          <p:nvPr/>
        </p:nvSpPr>
        <p:spPr>
          <a:xfrm>
            <a:off x="328139" y="4920498"/>
            <a:ext cx="3717684"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문제점 </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큰수를 표현할 수 없다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정밀도도 매우 높지는 않다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8" name="TextBox 47">
            <a:extLst>
              <a:ext uri="{FF2B5EF4-FFF2-40B4-BE49-F238E27FC236}">
                <a16:creationId xmlns:a16="http://schemas.microsoft.com/office/drawing/2014/main" id="{1D1B0BFD-062C-4002-B7CA-C26ABD7A0609}"/>
              </a:ext>
            </a:extLst>
          </p:cNvPr>
          <p:cNvSpPr txBox="1"/>
          <p:nvPr/>
        </p:nvSpPr>
        <p:spPr>
          <a:xfrm>
            <a:off x="5205585" y="4658888"/>
            <a:ext cx="2978701" cy="523220"/>
          </a:xfrm>
          <a:prstGeom prst="rect">
            <a:avLst/>
          </a:prstGeom>
          <a:noFill/>
        </p:spPr>
        <p:txBody>
          <a:bodyPr wrap="none" rtlCol="0">
            <a:spAutoFit/>
          </a:bodyPr>
          <a:lstStyle/>
          <a:p>
            <a:pPr algn="l"/>
            <a:r>
              <a:rPr lang="ko-KR" altLang="en-US" sz="2800">
                <a:solidFill>
                  <a:schemeClr val="tx1"/>
                </a:solidFill>
                <a:latin typeface="고도 M" panose="02000503000000020004" pitchFamily="2" charset="-127"/>
                <a:ea typeface="고도 M" panose="02000503000000020004" pitchFamily="2" charset="-127"/>
              </a:rPr>
              <a:t>부동</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浮動</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 소수점 </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96BFA22A-CD7C-45A7-BFCC-61D9A00F3600}"/>
                  </a:ext>
                </a:extLst>
              </p:cNvPr>
              <p:cNvSpPr txBox="1"/>
              <p:nvPr/>
            </p:nvSpPr>
            <p:spPr>
              <a:xfrm>
                <a:off x="3354623" y="1498976"/>
                <a:ext cx="2917401"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ea typeface="고도 M" panose="02000503000000020004" pitchFamily="2" charset="-127"/>
                        </a:rPr>
                        <m:t>0</m:t>
                      </m:r>
                      <m:r>
                        <a:rPr lang="en-US" altLang="ko-KR" sz="3600" b="0" i="1" smtClean="0">
                          <a:solidFill>
                            <a:srgbClr val="FF0000"/>
                          </a:solidFill>
                          <a:latin typeface="Cambria Math" panose="02040503050406030204" pitchFamily="18" charset="0"/>
                          <a:ea typeface="고도 M" panose="02000503000000020004" pitchFamily="2" charset="-127"/>
                        </a:rPr>
                        <m:t>.1</m:t>
                      </m:r>
                      <m:r>
                        <a:rPr lang="en-US" altLang="ko-KR" sz="3600" b="0" i="1" smtClean="0">
                          <a:solidFill>
                            <a:schemeClr val="tx1"/>
                          </a:solidFill>
                          <a:latin typeface="Cambria Math" panose="02040503050406030204" pitchFamily="18" charset="0"/>
                          <a:ea typeface="고도 M" panose="02000503000000020004" pitchFamily="2" charset="-127"/>
                        </a:rPr>
                        <m:t>01001∗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4</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51" name="TextBox 50">
                <a:extLst>
                  <a:ext uri="{FF2B5EF4-FFF2-40B4-BE49-F238E27FC236}">
                    <a16:creationId xmlns:a16="http://schemas.microsoft.com/office/drawing/2014/main" id="{96BFA22A-CD7C-45A7-BFCC-61D9A00F3600}"/>
                  </a:ext>
                </a:extLst>
              </p:cNvPr>
              <p:cNvSpPr txBox="1">
                <a:spLocks noRot="1" noChangeAspect="1" noMove="1" noResize="1" noEditPoints="1" noAdjustHandles="1" noChangeArrowheads="1" noChangeShapeType="1" noTextEdit="1"/>
              </p:cNvSpPr>
              <p:nvPr/>
            </p:nvSpPr>
            <p:spPr>
              <a:xfrm>
                <a:off x="3354623" y="1498976"/>
                <a:ext cx="2917401" cy="553998"/>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B28510E5-2159-4F5E-B1C1-28BD28A28456}"/>
                  </a:ext>
                </a:extLst>
              </p:cNvPr>
              <p:cNvSpPr txBox="1"/>
              <p:nvPr/>
            </p:nvSpPr>
            <p:spPr>
              <a:xfrm>
                <a:off x="1076554" y="4070564"/>
                <a:ext cx="991938"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127</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52" name="TextBox 51">
                <a:extLst>
                  <a:ext uri="{FF2B5EF4-FFF2-40B4-BE49-F238E27FC236}">
                    <a16:creationId xmlns:a16="http://schemas.microsoft.com/office/drawing/2014/main" id="{B28510E5-2159-4F5E-B1C1-28BD28A28456}"/>
                  </a:ext>
                </a:extLst>
              </p:cNvPr>
              <p:cNvSpPr txBox="1">
                <a:spLocks noRot="1" noChangeAspect="1" noMove="1" noResize="1" noEditPoints="1" noAdjustHandles="1" noChangeArrowheads="1" noChangeShapeType="1" noTextEdit="1"/>
              </p:cNvSpPr>
              <p:nvPr/>
            </p:nvSpPr>
            <p:spPr>
              <a:xfrm>
                <a:off x="1076554" y="4070564"/>
                <a:ext cx="991938" cy="553998"/>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E481F816-CE97-40C4-B435-1DAEAA06FD66}"/>
              </a:ext>
            </a:extLst>
          </p:cNvPr>
          <p:cNvSpPr txBox="1"/>
          <p:nvPr/>
        </p:nvSpPr>
        <p:spPr>
          <a:xfrm>
            <a:off x="6920753" y="1407459"/>
            <a:ext cx="389722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소수점을 한자리 덜 이동한다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BCC66B0B-1A1C-473F-ADAA-C18526D86968}"/>
                  </a:ext>
                </a:extLst>
              </p:cNvPr>
              <p:cNvSpPr txBox="1"/>
              <p:nvPr/>
            </p:nvSpPr>
            <p:spPr>
              <a:xfrm>
                <a:off x="3354623" y="2205793"/>
                <a:ext cx="2662524"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ea typeface="고도 M" panose="02000503000000020004" pitchFamily="2" charset="-127"/>
                        </a:rPr>
                        <m:t>1.</m:t>
                      </m:r>
                      <m:r>
                        <a:rPr lang="en-US" altLang="ko-KR" sz="3600" b="0" i="1" smtClean="0">
                          <a:solidFill>
                            <a:schemeClr val="tx1"/>
                          </a:solidFill>
                          <a:latin typeface="Cambria Math" panose="02040503050406030204" pitchFamily="18" charset="0"/>
                          <a:ea typeface="고도 M" panose="02000503000000020004" pitchFamily="2" charset="-127"/>
                        </a:rPr>
                        <m:t>01001∗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3</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46" name="TextBox 45">
                <a:extLst>
                  <a:ext uri="{FF2B5EF4-FFF2-40B4-BE49-F238E27FC236}">
                    <a16:creationId xmlns:a16="http://schemas.microsoft.com/office/drawing/2014/main" id="{BCC66B0B-1A1C-473F-ADAA-C18526D86968}"/>
                  </a:ext>
                </a:extLst>
              </p:cNvPr>
              <p:cNvSpPr txBox="1">
                <a:spLocks noRot="1" noChangeAspect="1" noMove="1" noResize="1" noEditPoints="1" noAdjustHandles="1" noChangeArrowheads="1" noChangeShapeType="1" noTextEdit="1"/>
              </p:cNvSpPr>
              <p:nvPr/>
            </p:nvSpPr>
            <p:spPr>
              <a:xfrm>
                <a:off x="3354623" y="2205793"/>
                <a:ext cx="2662524" cy="55399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71590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F44D30-E519-462B-8FFD-F2D1B3908E62}"/>
              </a:ext>
            </a:extLst>
          </p:cNvPr>
          <p:cNvSpPr txBox="1"/>
          <p:nvPr/>
        </p:nvSpPr>
        <p:spPr>
          <a:xfrm>
            <a:off x="597876" y="940777"/>
            <a:ext cx="1822935" cy="1569660"/>
          </a:xfrm>
          <a:prstGeom prst="rect">
            <a:avLst/>
          </a:prstGeom>
          <a:noFill/>
        </p:spPr>
        <p:txBody>
          <a:bodyPr wrap="none" rtlCol="0">
            <a:spAutoFit/>
          </a:bodyPr>
          <a:lstStyle/>
          <a:p>
            <a:pPr algn="l"/>
            <a:r>
              <a:rPr lang="ko-KR" altLang="en-US" sz="3200">
                <a:solidFill>
                  <a:schemeClr val="tx1"/>
                </a:solidFill>
                <a:latin typeface="고도 M" panose="02000503000000020004" pitchFamily="2" charset="-127"/>
                <a:ea typeface="고도 M" panose="02000503000000020004" pitchFamily="2" charset="-127"/>
              </a:rPr>
              <a:t>실수</a:t>
            </a:r>
            <a:endParaRPr lang="en-US" altLang="ko-KR" sz="3200">
              <a:solidFill>
                <a:schemeClr val="tx1"/>
              </a:solidFill>
              <a:latin typeface="고도 M" panose="02000503000000020004" pitchFamily="2" charset="-127"/>
              <a:ea typeface="고도 M" panose="02000503000000020004" pitchFamily="2" charset="-127"/>
            </a:endParaRPr>
          </a:p>
          <a:p>
            <a:pPr algn="l"/>
            <a:endParaRPr lang="en-US" altLang="ko-KR" sz="3200">
              <a:solidFill>
                <a:schemeClr val="tx1"/>
              </a:solidFill>
              <a:latin typeface="고도 M" panose="02000503000000020004" pitchFamily="2" charset="-127"/>
              <a:ea typeface="고도 M" panose="02000503000000020004" pitchFamily="2" charset="-127"/>
            </a:endParaRPr>
          </a:p>
          <a:p>
            <a:pPr algn="l"/>
            <a:r>
              <a:rPr lang="en-US" altLang="ko-KR" sz="3200">
                <a:solidFill>
                  <a:schemeClr val="tx1"/>
                </a:solidFill>
                <a:latin typeface="고도 M" panose="02000503000000020004" pitchFamily="2" charset="-127"/>
                <a:ea typeface="고도 M" panose="02000503000000020004" pitchFamily="2" charset="-127"/>
              </a:rPr>
              <a:t>f</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a:t>
            </a:r>
            <a:r>
              <a:rPr lang="ko-KR" altLang="en-US" sz="3200">
                <a:solidFill>
                  <a:schemeClr val="tx1"/>
                </a:solidFill>
                <a:latin typeface="고도 M" panose="02000503000000020004" pitchFamily="2" charset="-127"/>
                <a:ea typeface="고도 M" panose="02000503000000020004" pitchFamily="2" charset="-127"/>
              </a:rPr>
              <a:t> </a:t>
            </a:r>
            <a:r>
              <a:rPr lang="en-US" altLang="ko-KR" sz="3200">
                <a:solidFill>
                  <a:schemeClr val="tx1"/>
                </a:solidFill>
                <a:latin typeface="고도 M" panose="02000503000000020004" pitchFamily="2" charset="-127"/>
                <a:ea typeface="고도 M" panose="02000503000000020004" pitchFamily="2" charset="-127"/>
              </a:rPr>
              <a:t>10.25</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0E15DCD4-AF12-432C-B91B-5D7872BD014F}"/>
              </a:ext>
            </a:extLst>
          </p:cNvPr>
          <p:cNvSpPr/>
          <p:nvPr/>
        </p:nvSpPr>
        <p:spPr>
          <a:xfrm>
            <a:off x="490232" y="3147646"/>
            <a:ext cx="293161" cy="562708"/>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4ACECD2-34AA-4301-A984-71214051A77C}"/>
              </a:ext>
            </a:extLst>
          </p:cNvPr>
          <p:cNvSpPr/>
          <p:nvPr/>
        </p:nvSpPr>
        <p:spPr>
          <a:xfrm>
            <a:off x="783393"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2F47984-7300-4D68-8B67-C7035718E44A}"/>
              </a:ext>
            </a:extLst>
          </p:cNvPr>
          <p:cNvSpPr/>
          <p:nvPr/>
        </p:nvSpPr>
        <p:spPr>
          <a:xfrm>
            <a:off x="1076554"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467212A3-3711-4C20-B78E-D77BE88329E3}"/>
              </a:ext>
            </a:extLst>
          </p:cNvPr>
          <p:cNvSpPr/>
          <p:nvPr/>
        </p:nvSpPr>
        <p:spPr>
          <a:xfrm>
            <a:off x="136971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16833C9-3B49-4553-AE43-EE50693AEB28}"/>
              </a:ext>
            </a:extLst>
          </p:cNvPr>
          <p:cNvSpPr/>
          <p:nvPr/>
        </p:nvSpPr>
        <p:spPr>
          <a:xfrm>
            <a:off x="1662875"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88B0AB-D170-4827-919C-BBD260CE0A6C}"/>
              </a:ext>
            </a:extLst>
          </p:cNvPr>
          <p:cNvSpPr/>
          <p:nvPr/>
        </p:nvSpPr>
        <p:spPr>
          <a:xfrm>
            <a:off x="1956036"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BE3D1690-FB49-485C-9BDA-5F95B0BD03C4}"/>
              </a:ext>
            </a:extLst>
          </p:cNvPr>
          <p:cNvSpPr/>
          <p:nvPr/>
        </p:nvSpPr>
        <p:spPr>
          <a:xfrm>
            <a:off x="2249197"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8E3240D-EB03-41A4-B27D-BCCB7A3E3923}"/>
              </a:ext>
            </a:extLst>
          </p:cNvPr>
          <p:cNvSpPr/>
          <p:nvPr/>
        </p:nvSpPr>
        <p:spPr>
          <a:xfrm>
            <a:off x="254235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877C235-725B-4CB8-8251-1A86777FD6EF}"/>
              </a:ext>
            </a:extLst>
          </p:cNvPr>
          <p:cNvSpPr/>
          <p:nvPr/>
        </p:nvSpPr>
        <p:spPr>
          <a:xfrm>
            <a:off x="2861978" y="3147646"/>
            <a:ext cx="293161" cy="562708"/>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888EB71-F2DD-468F-82DE-032A41B32793}"/>
              </a:ext>
            </a:extLst>
          </p:cNvPr>
          <p:cNvSpPr/>
          <p:nvPr/>
        </p:nvSpPr>
        <p:spPr>
          <a:xfrm>
            <a:off x="315513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B5564BD-9C01-4DC1-A17D-0D25A50AA30F}"/>
              </a:ext>
            </a:extLst>
          </p:cNvPr>
          <p:cNvSpPr/>
          <p:nvPr/>
        </p:nvSpPr>
        <p:spPr>
          <a:xfrm>
            <a:off x="344829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4F9A51BE-4EEB-4CCE-9369-9F6C1F26A284}"/>
              </a:ext>
            </a:extLst>
          </p:cNvPr>
          <p:cNvSpPr/>
          <p:nvPr/>
        </p:nvSpPr>
        <p:spPr>
          <a:xfrm>
            <a:off x="374146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501C680-8E91-4839-80E0-414F7FFCC9F4}"/>
              </a:ext>
            </a:extLst>
          </p:cNvPr>
          <p:cNvSpPr/>
          <p:nvPr/>
        </p:nvSpPr>
        <p:spPr>
          <a:xfrm>
            <a:off x="403462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1F1F596-3537-474C-BB32-3B079E42DD4C}"/>
              </a:ext>
            </a:extLst>
          </p:cNvPr>
          <p:cNvSpPr/>
          <p:nvPr/>
        </p:nvSpPr>
        <p:spPr>
          <a:xfrm>
            <a:off x="432778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1D1D2AD-76CB-4A0F-9E51-762E2D428069}"/>
              </a:ext>
            </a:extLst>
          </p:cNvPr>
          <p:cNvSpPr/>
          <p:nvPr/>
        </p:nvSpPr>
        <p:spPr>
          <a:xfrm>
            <a:off x="462094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DA43206-0015-4D2D-896F-72A60AE19587}"/>
              </a:ext>
            </a:extLst>
          </p:cNvPr>
          <p:cNvSpPr/>
          <p:nvPr/>
        </p:nvSpPr>
        <p:spPr>
          <a:xfrm>
            <a:off x="491410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DE86163-589B-4546-9E3D-6CA143E4C858}"/>
              </a:ext>
            </a:extLst>
          </p:cNvPr>
          <p:cNvSpPr/>
          <p:nvPr/>
        </p:nvSpPr>
        <p:spPr>
          <a:xfrm>
            <a:off x="524596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47946E4-2B2C-4EE5-91CF-94DF7184D3CF}"/>
              </a:ext>
            </a:extLst>
          </p:cNvPr>
          <p:cNvSpPr/>
          <p:nvPr/>
        </p:nvSpPr>
        <p:spPr>
          <a:xfrm>
            <a:off x="553912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83EAE6C-F78F-43C3-9414-60AC1B2E7835}"/>
              </a:ext>
            </a:extLst>
          </p:cNvPr>
          <p:cNvSpPr/>
          <p:nvPr/>
        </p:nvSpPr>
        <p:spPr>
          <a:xfrm>
            <a:off x="583228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7066CC9-4529-4874-8F35-CFC04108DD57}"/>
              </a:ext>
            </a:extLst>
          </p:cNvPr>
          <p:cNvSpPr/>
          <p:nvPr/>
        </p:nvSpPr>
        <p:spPr>
          <a:xfrm>
            <a:off x="6125444"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37C2729-3E1C-4665-9F93-43B1968EDE1D}"/>
              </a:ext>
            </a:extLst>
          </p:cNvPr>
          <p:cNvSpPr/>
          <p:nvPr/>
        </p:nvSpPr>
        <p:spPr>
          <a:xfrm>
            <a:off x="6418605"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3A4B93-BAF7-4F8C-8D8D-82D53FDBAB71}"/>
              </a:ext>
            </a:extLst>
          </p:cNvPr>
          <p:cNvSpPr/>
          <p:nvPr/>
        </p:nvSpPr>
        <p:spPr>
          <a:xfrm>
            <a:off x="6711766"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A1E06F-5F63-42B6-B9E0-7604D0D018D6}"/>
              </a:ext>
            </a:extLst>
          </p:cNvPr>
          <p:cNvSpPr/>
          <p:nvPr/>
        </p:nvSpPr>
        <p:spPr>
          <a:xfrm>
            <a:off x="700492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787066DA-26C5-45D1-9878-FD5150ABF3D6}"/>
              </a:ext>
            </a:extLst>
          </p:cNvPr>
          <p:cNvSpPr/>
          <p:nvPr/>
        </p:nvSpPr>
        <p:spPr>
          <a:xfrm>
            <a:off x="729808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600CF32-1CDE-4865-8A3B-D75C470D5DEB}"/>
              </a:ext>
            </a:extLst>
          </p:cNvPr>
          <p:cNvSpPr/>
          <p:nvPr/>
        </p:nvSpPr>
        <p:spPr>
          <a:xfrm>
            <a:off x="7617707"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0575E23-0C86-4B0E-96EB-8CD97E25BE6E}"/>
              </a:ext>
            </a:extLst>
          </p:cNvPr>
          <p:cNvSpPr/>
          <p:nvPr/>
        </p:nvSpPr>
        <p:spPr>
          <a:xfrm>
            <a:off x="7910868"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62EF38D9-77B4-4176-99F1-729B6E64EA5C}"/>
              </a:ext>
            </a:extLst>
          </p:cNvPr>
          <p:cNvSpPr/>
          <p:nvPr/>
        </p:nvSpPr>
        <p:spPr>
          <a:xfrm>
            <a:off x="8204029"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6293347-5320-4B39-839E-E4ACE487E556}"/>
              </a:ext>
            </a:extLst>
          </p:cNvPr>
          <p:cNvSpPr/>
          <p:nvPr/>
        </p:nvSpPr>
        <p:spPr>
          <a:xfrm>
            <a:off x="8497190"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2DDBE32-3758-4170-9EED-8344F766173F}"/>
              </a:ext>
            </a:extLst>
          </p:cNvPr>
          <p:cNvSpPr/>
          <p:nvPr/>
        </p:nvSpPr>
        <p:spPr>
          <a:xfrm>
            <a:off x="879035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2EC3F5A-7E79-49EF-AE7B-0587A716722E}"/>
              </a:ext>
            </a:extLst>
          </p:cNvPr>
          <p:cNvSpPr/>
          <p:nvPr/>
        </p:nvSpPr>
        <p:spPr>
          <a:xfrm>
            <a:off x="9083511"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2425F9E-7C56-42F8-B9BA-2AE1405FC7A6}"/>
              </a:ext>
            </a:extLst>
          </p:cNvPr>
          <p:cNvSpPr/>
          <p:nvPr/>
        </p:nvSpPr>
        <p:spPr>
          <a:xfrm>
            <a:off x="9376672"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49B47B9A-5A55-45FA-863C-F4C6E427F389}"/>
              </a:ext>
            </a:extLst>
          </p:cNvPr>
          <p:cNvSpPr/>
          <p:nvPr/>
        </p:nvSpPr>
        <p:spPr>
          <a:xfrm>
            <a:off x="9669833" y="3147646"/>
            <a:ext cx="293161" cy="5627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0D96275E-4890-4D92-AAB2-28776217A426}"/>
              </a:ext>
            </a:extLst>
          </p:cNvPr>
          <p:cNvSpPr txBox="1"/>
          <p:nvPr/>
        </p:nvSpPr>
        <p:spPr>
          <a:xfrm>
            <a:off x="3843114" y="940776"/>
            <a:ext cx="1532792"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1010.01</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8" name="TextBox 47">
            <a:extLst>
              <a:ext uri="{FF2B5EF4-FFF2-40B4-BE49-F238E27FC236}">
                <a16:creationId xmlns:a16="http://schemas.microsoft.com/office/drawing/2014/main" id="{1D1B0BFD-062C-4002-B7CA-C26ABD7A0609}"/>
              </a:ext>
            </a:extLst>
          </p:cNvPr>
          <p:cNvSpPr txBox="1"/>
          <p:nvPr/>
        </p:nvSpPr>
        <p:spPr>
          <a:xfrm>
            <a:off x="1991863" y="4805026"/>
            <a:ext cx="4796506" cy="523220"/>
          </a:xfrm>
          <a:prstGeom prst="rect">
            <a:avLst/>
          </a:prstGeom>
          <a:noFill/>
        </p:spPr>
        <p:txBody>
          <a:bodyPr wrap="none" rtlCol="0">
            <a:spAutoFit/>
          </a:bodyPr>
          <a:lstStyle/>
          <a:p>
            <a:pPr algn="l"/>
            <a:r>
              <a:rPr lang="ko-KR" altLang="en-US" sz="2800">
                <a:solidFill>
                  <a:schemeClr val="tx1"/>
                </a:solidFill>
                <a:latin typeface="고도 M" panose="02000503000000020004" pitchFamily="2" charset="-127"/>
                <a:ea typeface="고도 M" panose="02000503000000020004" pitchFamily="2" charset="-127"/>
              </a:rPr>
              <a:t>부동</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浮動</a:t>
            </a:r>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 소수점  </a:t>
            </a:r>
            <a:r>
              <a:rPr lang="en-US" altLang="ko-KR" sz="2800">
                <a:solidFill>
                  <a:schemeClr val="tx1"/>
                </a:solidFill>
                <a:latin typeface="고도 M" panose="02000503000000020004" pitchFamily="2" charset="-127"/>
                <a:ea typeface="고도 M" panose="02000503000000020004" pitchFamily="2" charset="-127"/>
              </a:rPr>
              <a:t>: IEEE 754</a:t>
            </a:r>
            <a:endParaRPr lang="ko-KR" altLang="en-US" sz="2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96BFA22A-CD7C-45A7-BFCC-61D9A00F3600}"/>
                  </a:ext>
                </a:extLst>
              </p:cNvPr>
              <p:cNvSpPr txBox="1"/>
              <p:nvPr/>
            </p:nvSpPr>
            <p:spPr>
              <a:xfrm>
                <a:off x="3354623" y="1498976"/>
                <a:ext cx="2917401"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ea typeface="고도 M" panose="02000503000000020004" pitchFamily="2" charset="-127"/>
                        </a:rPr>
                        <m:t>0</m:t>
                      </m:r>
                      <m:r>
                        <a:rPr lang="en-US" altLang="ko-KR" sz="3600" b="0" i="1" smtClean="0">
                          <a:solidFill>
                            <a:srgbClr val="FF0000"/>
                          </a:solidFill>
                          <a:latin typeface="Cambria Math" panose="02040503050406030204" pitchFamily="18" charset="0"/>
                          <a:ea typeface="고도 M" panose="02000503000000020004" pitchFamily="2" charset="-127"/>
                        </a:rPr>
                        <m:t>.1</m:t>
                      </m:r>
                      <m:r>
                        <a:rPr lang="en-US" altLang="ko-KR" sz="3600" b="0" i="1" smtClean="0">
                          <a:solidFill>
                            <a:schemeClr val="tx1"/>
                          </a:solidFill>
                          <a:latin typeface="Cambria Math" panose="02040503050406030204" pitchFamily="18" charset="0"/>
                          <a:ea typeface="고도 M" panose="02000503000000020004" pitchFamily="2" charset="-127"/>
                        </a:rPr>
                        <m:t>01001∗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4</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51" name="TextBox 50">
                <a:extLst>
                  <a:ext uri="{FF2B5EF4-FFF2-40B4-BE49-F238E27FC236}">
                    <a16:creationId xmlns:a16="http://schemas.microsoft.com/office/drawing/2014/main" id="{96BFA22A-CD7C-45A7-BFCC-61D9A00F3600}"/>
                  </a:ext>
                </a:extLst>
              </p:cNvPr>
              <p:cNvSpPr txBox="1">
                <a:spLocks noRot="1" noChangeAspect="1" noMove="1" noResize="1" noEditPoints="1" noAdjustHandles="1" noChangeArrowheads="1" noChangeShapeType="1" noTextEdit="1"/>
              </p:cNvSpPr>
              <p:nvPr/>
            </p:nvSpPr>
            <p:spPr>
              <a:xfrm>
                <a:off x="3354623" y="1498976"/>
                <a:ext cx="2917401" cy="553998"/>
              </a:xfrm>
              <a:prstGeom prst="rect">
                <a:avLst/>
              </a:prstGeom>
              <a:blipFill>
                <a:blip r:embed="rId2"/>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E481F816-CE97-40C4-B435-1DAEAA06FD66}"/>
              </a:ext>
            </a:extLst>
          </p:cNvPr>
          <p:cNvSpPr txBox="1"/>
          <p:nvPr/>
        </p:nvSpPr>
        <p:spPr>
          <a:xfrm>
            <a:off x="6858346" y="913132"/>
            <a:ext cx="4552849"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지수부에 음수를 표현하기 위해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의 보수 기법을 사용할 수 없다</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지수에 양의 정수 최대값을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BCC66B0B-1A1C-473F-ADAA-C18526D86968}"/>
                  </a:ext>
                </a:extLst>
              </p:cNvPr>
              <p:cNvSpPr txBox="1"/>
              <p:nvPr/>
            </p:nvSpPr>
            <p:spPr>
              <a:xfrm>
                <a:off x="3354623" y="2205793"/>
                <a:ext cx="2662524"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ea typeface="고도 M" panose="02000503000000020004" pitchFamily="2" charset="-127"/>
                        </a:rPr>
                        <m:t>1.</m:t>
                      </m:r>
                      <m:r>
                        <a:rPr lang="en-US" altLang="ko-KR" sz="3600" b="0" i="1" smtClean="0">
                          <a:solidFill>
                            <a:schemeClr val="tx1"/>
                          </a:solidFill>
                          <a:latin typeface="Cambria Math" panose="02040503050406030204" pitchFamily="18" charset="0"/>
                          <a:ea typeface="고도 M" panose="02000503000000020004" pitchFamily="2" charset="-127"/>
                        </a:rPr>
                        <m:t>01001∗</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3</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46" name="TextBox 45">
                <a:extLst>
                  <a:ext uri="{FF2B5EF4-FFF2-40B4-BE49-F238E27FC236}">
                    <a16:creationId xmlns:a16="http://schemas.microsoft.com/office/drawing/2014/main" id="{BCC66B0B-1A1C-473F-ADAA-C18526D86968}"/>
                  </a:ext>
                </a:extLst>
              </p:cNvPr>
              <p:cNvSpPr txBox="1">
                <a:spLocks noRot="1" noChangeAspect="1" noMove="1" noResize="1" noEditPoints="1" noAdjustHandles="1" noChangeArrowheads="1" noChangeShapeType="1" noTextEdit="1"/>
              </p:cNvSpPr>
              <p:nvPr/>
            </p:nvSpPr>
            <p:spPr>
              <a:xfrm>
                <a:off x="3354623" y="2205793"/>
                <a:ext cx="2662524" cy="55399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CA2FA710-ACB6-4BDA-8A1B-C8E5A3159703}"/>
                  </a:ext>
                </a:extLst>
              </p:cNvPr>
              <p:cNvSpPr txBox="1"/>
              <p:nvPr/>
            </p:nvSpPr>
            <p:spPr>
              <a:xfrm>
                <a:off x="2379433" y="5605245"/>
                <a:ext cx="4299639"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d>
                            <m:dPr>
                              <m:ctrlPr>
                                <a:rPr lang="en-US" altLang="ko-KR" sz="3600" b="0" i="1" smtClean="0">
                                  <a:solidFill>
                                    <a:schemeClr val="tx1"/>
                                  </a:solidFill>
                                  <a:latin typeface="Cambria Math" panose="02040503050406030204" pitchFamily="18" charset="0"/>
                                  <a:ea typeface="고도 M" panose="02000503000000020004" pitchFamily="2" charset="-127"/>
                                </a:rPr>
                              </m:ctrlPr>
                            </m:dPr>
                            <m:e>
                              <m:r>
                                <a:rPr lang="en-US" altLang="ko-KR" sz="3600" b="0" i="1" smtClean="0">
                                  <a:solidFill>
                                    <a:schemeClr val="tx1"/>
                                  </a:solidFill>
                                  <a:latin typeface="Cambria Math" panose="02040503050406030204" pitchFamily="18" charset="0"/>
                                  <a:ea typeface="고도 M" panose="02000503000000020004" pitchFamily="2" charset="-127"/>
                                </a:rPr>
                                <m:t>−1</m:t>
                              </m:r>
                            </m:e>
                          </m:d>
                        </m:e>
                        <m:sup>
                          <m:r>
                            <a:rPr lang="en-US" altLang="ko-KR" sz="3600" b="0" i="1" smtClean="0">
                              <a:solidFill>
                                <a:schemeClr val="tx1"/>
                              </a:solidFill>
                              <a:latin typeface="Cambria Math" panose="02040503050406030204" pitchFamily="18" charset="0"/>
                              <a:ea typeface="고도 M" panose="02000503000000020004" pitchFamily="2" charset="-127"/>
                            </a:rPr>
                            <m:t>𝑠</m:t>
                          </m:r>
                        </m:sup>
                      </m:sSup>
                      <m:r>
                        <a:rPr lang="en-US" altLang="ko-KR" sz="3600" b="0" i="1" smtClean="0">
                          <a:solidFill>
                            <a:schemeClr val="tx1"/>
                          </a:solidFill>
                          <a:latin typeface="Cambria Math" panose="02040503050406030204" pitchFamily="18" charset="0"/>
                          <a:ea typeface="고도 M" panose="02000503000000020004" pitchFamily="2" charset="-127"/>
                        </a:rPr>
                        <m:t>∗1.</m:t>
                      </m:r>
                      <m:r>
                        <a:rPr lang="en-US" altLang="ko-KR" sz="3600" b="0" i="1" smtClean="0">
                          <a:solidFill>
                            <a:schemeClr val="tx1"/>
                          </a:solidFill>
                          <a:latin typeface="Cambria Math" panose="02040503050406030204" pitchFamily="18" charset="0"/>
                          <a:ea typeface="고도 M" panose="02000503000000020004" pitchFamily="2" charset="-127"/>
                        </a:rPr>
                        <m:t>𝑚</m:t>
                      </m:r>
                      <m:r>
                        <a:rPr lang="en-US" altLang="ko-KR" sz="3600" b="0" i="1" smtClean="0">
                          <a:solidFill>
                            <a:schemeClr val="tx1"/>
                          </a:solidFill>
                          <a:latin typeface="Cambria Math" panose="02040503050406030204" pitchFamily="18" charset="0"/>
                          <a:ea typeface="고도 M" panose="02000503000000020004" pitchFamily="2" charset="-127"/>
                        </a:rPr>
                        <m:t>∗</m:t>
                      </m:r>
                      <m:sSup>
                        <m:sSupPr>
                          <m:ctrlPr>
                            <a:rPr lang="en-US" altLang="ko-KR" sz="3600" b="0" i="1" smtClean="0">
                              <a:solidFill>
                                <a:schemeClr val="tx1"/>
                              </a:solidFill>
                              <a:latin typeface="Cambria Math" panose="02040503050406030204" pitchFamily="18" charset="0"/>
                              <a:ea typeface="고도 M" panose="02000503000000020004" pitchFamily="2" charset="-127"/>
                            </a:rPr>
                          </m:ctrlPr>
                        </m:sSupPr>
                        <m:e>
                          <m:r>
                            <a:rPr lang="en-US" altLang="ko-KR" sz="3600" b="0" i="1" smtClean="0">
                              <a:solidFill>
                                <a:schemeClr val="tx1"/>
                              </a:solidFill>
                              <a:latin typeface="Cambria Math" panose="02040503050406030204" pitchFamily="18" charset="0"/>
                              <a:ea typeface="고도 M" panose="02000503000000020004" pitchFamily="2" charset="-127"/>
                            </a:rPr>
                            <m:t>2</m:t>
                          </m:r>
                        </m:e>
                        <m:sup>
                          <m:r>
                            <a:rPr lang="en-US" altLang="ko-KR" sz="3600" b="0" i="1" smtClean="0">
                              <a:solidFill>
                                <a:schemeClr val="tx1"/>
                              </a:solidFill>
                              <a:latin typeface="Cambria Math" panose="02040503050406030204" pitchFamily="18" charset="0"/>
                              <a:ea typeface="고도 M" panose="02000503000000020004" pitchFamily="2" charset="-127"/>
                            </a:rPr>
                            <m:t>𝑒</m:t>
                          </m:r>
                          <m:r>
                            <a:rPr lang="en-US" altLang="ko-KR" sz="3600" b="0" i="1" smtClean="0">
                              <a:solidFill>
                                <a:schemeClr val="tx1"/>
                              </a:solidFill>
                              <a:latin typeface="Cambria Math" panose="02040503050406030204" pitchFamily="18" charset="0"/>
                              <a:ea typeface="고도 M" panose="02000503000000020004" pitchFamily="2" charset="-127"/>
                            </a:rPr>
                            <m:t>−127</m:t>
                          </m:r>
                        </m:sup>
                      </m:sSup>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p:sp>
            <p:nvSpPr>
              <p:cNvPr id="45" name="TextBox 44">
                <a:extLst>
                  <a:ext uri="{FF2B5EF4-FFF2-40B4-BE49-F238E27FC236}">
                    <a16:creationId xmlns:a16="http://schemas.microsoft.com/office/drawing/2014/main" id="{CA2FA710-ACB6-4BDA-8A1B-C8E5A3159703}"/>
                  </a:ext>
                </a:extLst>
              </p:cNvPr>
              <p:cNvSpPr txBox="1">
                <a:spLocks noRot="1" noChangeAspect="1" noMove="1" noResize="1" noEditPoints="1" noAdjustHandles="1" noChangeArrowheads="1" noChangeShapeType="1" noTextEdit="1"/>
              </p:cNvSpPr>
              <p:nvPr/>
            </p:nvSpPr>
            <p:spPr>
              <a:xfrm>
                <a:off x="2379433" y="5605245"/>
                <a:ext cx="4299639" cy="553998"/>
              </a:xfrm>
              <a:prstGeom prst="rect">
                <a:avLst/>
              </a:prstGeom>
              <a:blipFill>
                <a:blip r:embed="rId4"/>
                <a:stretch>
                  <a:fillRect/>
                </a:stretch>
              </a:blipFill>
            </p:spPr>
            <p:txBody>
              <a:bodyPr/>
              <a:lstStyle/>
              <a:p>
                <a:r>
                  <a:rPr lang="ko-KR" altLang="en-US">
                    <a:noFill/>
                  </a:rPr>
                  <a:t> </a:t>
                </a:r>
              </a:p>
            </p:txBody>
          </p:sp>
        </mc:Fallback>
      </mc:AlternateContent>
      <p:sp>
        <p:nvSpPr>
          <p:cNvPr id="49" name="TextBox 48">
            <a:extLst>
              <a:ext uri="{FF2B5EF4-FFF2-40B4-BE49-F238E27FC236}">
                <a16:creationId xmlns:a16="http://schemas.microsoft.com/office/drawing/2014/main" id="{9DC8FED2-1406-496E-91F8-760FB7DB5EC3}"/>
              </a:ext>
            </a:extLst>
          </p:cNvPr>
          <p:cNvSpPr txBox="1"/>
          <p:nvPr/>
        </p:nvSpPr>
        <p:spPr>
          <a:xfrm>
            <a:off x="413065" y="3725743"/>
            <a:ext cx="351378"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50" name="TextBox 49">
            <a:extLst>
              <a:ext uri="{FF2B5EF4-FFF2-40B4-BE49-F238E27FC236}">
                <a16:creationId xmlns:a16="http://schemas.microsoft.com/office/drawing/2014/main" id="{1DFABEE0-6CC3-4C44-92EE-0B6708F380FC}"/>
              </a:ext>
            </a:extLst>
          </p:cNvPr>
          <p:cNvSpPr txBox="1"/>
          <p:nvPr/>
        </p:nvSpPr>
        <p:spPr>
          <a:xfrm>
            <a:off x="3813945" y="3710354"/>
            <a:ext cx="468398"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FEA6A375-0DCB-4393-BA89-FCC22B5F43CA}"/>
              </a:ext>
            </a:extLst>
          </p:cNvPr>
          <p:cNvSpPr txBox="1"/>
          <p:nvPr/>
        </p:nvSpPr>
        <p:spPr>
          <a:xfrm>
            <a:off x="1748935" y="3720657"/>
            <a:ext cx="388248"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e</a:t>
            </a:r>
            <a:endParaRPr lang="ko-KR" altLang="en-US" sz="2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6735176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4" name="TextBox 3">
            <a:extLst>
              <a:ext uri="{FF2B5EF4-FFF2-40B4-BE49-F238E27FC236}">
                <a16:creationId xmlns:a16="http://schemas.microsoft.com/office/drawing/2014/main" id="{1FB44561-EADA-459F-9E15-D5F020B6484A}"/>
              </a:ext>
            </a:extLst>
          </p:cNvPr>
          <p:cNvSpPr txBox="1"/>
          <p:nvPr/>
        </p:nvSpPr>
        <p:spPr>
          <a:xfrm>
            <a:off x="3001108" y="5298831"/>
            <a:ext cx="475963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r>
              <a:rPr lang="ko-KR" altLang="en-US" sz="2400">
                <a:solidFill>
                  <a:schemeClr val="tx1"/>
                </a:solidFill>
                <a:latin typeface="Consolas" panose="020B0609020204030204" pitchFamily="49" charset="0"/>
              </a:rPr>
              <a:t>시 </a:t>
            </a:r>
            <a:r>
              <a:rPr lang="en-US" altLang="ko-KR" sz="2400">
                <a:solidFill>
                  <a:schemeClr val="tx1"/>
                </a:solidFill>
                <a:latin typeface="Consolas" panose="020B0609020204030204" pitchFamily="49" charset="0"/>
              </a:rPr>
              <a:t>5</a:t>
            </a:r>
            <a:r>
              <a:rPr lang="ko-KR" altLang="en-US" sz="2400">
                <a:solidFill>
                  <a:schemeClr val="tx1"/>
                </a:solidFill>
                <a:latin typeface="Consolas" panose="020B0609020204030204" pitchFamily="49" charset="0"/>
              </a:rPr>
              <a:t>분 부터 시작 하겠습니다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6915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AA8D7A-9B38-4202-89E1-0085AFAB17C7}"/>
                  </a:ext>
                </a:extLst>
              </p:cNvPr>
              <p:cNvSpPr txBox="1"/>
              <p:nvPr/>
            </p:nvSpPr>
            <p:spPr>
              <a:xfrm>
                <a:off x="6348713" y="1938643"/>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=2</m:t>
                      </m:r>
                      <m:r>
                        <a:rPr lang="en-US" altLang="ko-KR" sz="3600" b="0" i="1" smtClean="0">
                          <a:solidFill>
                            <a:srgbClr val="FF0000"/>
                          </a:solidFill>
                          <a:latin typeface="Cambria Math" panose="02040503050406030204" pitchFamily="18" charset="0"/>
                        </a:rPr>
                        <m:t>𝑥</m:t>
                      </m:r>
                      <m:r>
                        <a:rPr lang="en-US" altLang="ko-KR" sz="3600" b="0" i="1" smtClean="0">
                          <a:solidFill>
                            <a:srgbClr val="FF0000"/>
                          </a:solidFill>
                          <a:latin typeface="Cambria Math" panose="02040503050406030204" pitchFamily="18" charset="0"/>
                        </a:rPr>
                        <m:t>+1</m:t>
                      </m:r>
                    </m:oMath>
                  </m:oMathPara>
                </a14:m>
                <a:endParaRPr lang="ko-KR" altLang="en-US" sz="3600">
                  <a:solidFill>
                    <a:srgbClr val="FF0000"/>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7EAA8D7A-9B38-4202-89E1-0085AFAB17C7}"/>
                  </a:ext>
                </a:extLst>
              </p:cNvPr>
              <p:cNvSpPr txBox="1">
                <a:spLocks noRot="1" noChangeAspect="1" noMove="1" noResize="1" noEditPoints="1" noAdjustHandles="1" noChangeArrowheads="1" noChangeShapeType="1" noTextEdit="1"/>
              </p:cNvSpPr>
              <p:nvPr/>
            </p:nvSpPr>
            <p:spPr>
              <a:xfrm>
                <a:off x="6348713" y="1938643"/>
                <a:ext cx="2629181" cy="64633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3364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706463" y="2052233"/>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706463" y="2052233"/>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803436" y="3005915"/>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keras.models</a:t>
            </a:r>
            <a:r>
              <a:rPr lang="en-US" altLang="ko-KR" sz="1800">
                <a:solidFill>
                  <a:srgbClr val="FF0000"/>
                </a:solidFill>
                <a:latin typeface="Consolas" panose="020B0609020204030204" pitchFamily="49" charset="0"/>
              </a:rPr>
              <a:t> import Sequential</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keras.layers</a:t>
            </a:r>
            <a:r>
              <a:rPr lang="en-US" altLang="ko-KR" sz="1800">
                <a:solidFill>
                  <a:srgbClr val="FF0000"/>
                </a:solidFill>
                <a:latin typeface="Consolas" panose="020B0609020204030204" pitchFamily="49" charset="0"/>
              </a:rPr>
              <a:t> import Dense</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a:t>
            </a:r>
            <a:r>
              <a:rPr lang="en-US" altLang="ko-KR" sz="1800">
                <a:solidFill>
                  <a:srgbClr val="FF0000"/>
                </a:solidFill>
                <a:latin typeface="Consolas" panose="020B0609020204030204" pitchFamily="49" charset="0"/>
              </a:rPr>
              <a:t> import optimizers</a:t>
            </a:r>
            <a:endParaRPr lang="ko-KR" altLang="en-US" sz="1800">
              <a:solidFill>
                <a:srgbClr val="FF0000"/>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rgbClr val="FF0000"/>
                </a:solidFill>
                <a:latin typeface="Consolas" panose="020B0609020204030204" pitchFamily="49" charset="0"/>
              </a:rPr>
              <a:t>model.add</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Dense(</a:t>
            </a:r>
            <a:r>
              <a:rPr lang="en-US" altLang="ko-KR" sz="1800">
                <a:solidFill>
                  <a:srgbClr val="FF0000"/>
                </a:solidFill>
                <a:latin typeface="Consolas" panose="020B0609020204030204" pitchFamily="49" charset="0"/>
              </a:rPr>
              <a:t>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 activation='linear'))</a:t>
            </a:r>
          </a:p>
          <a:p>
            <a:r>
              <a:rPr lang="en-US" altLang="ko-KR" sz="1800" err="1">
                <a:solidFill>
                  <a:srgbClr val="FF0000"/>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optimizers.</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rgbClr val="FF0000"/>
                </a:solidFill>
                <a:latin typeface="Consolas" panose="020B0609020204030204" pitchFamily="49" charset="0"/>
              </a:rPr>
              <a:t>model.compile</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optimizer</a:t>
            </a:r>
            <a:r>
              <a:rPr lang="en-US" altLang="ko-KR" sz="1800">
                <a:solidFill>
                  <a:srgbClr val="FF0000"/>
                </a:solidFill>
                <a:latin typeface="Consolas" panose="020B0609020204030204" pitchFamily="49" charset="0"/>
              </a:rPr>
              <a:t>=</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rgbClr val="FF0000"/>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rgbClr val="FF0000"/>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 epochs=10, shuffle=False)</a:t>
            </a:r>
          </a:p>
          <a:p>
            <a:endParaRPr lang="en-US" altLang="ko-KR" sz="1800">
              <a:solidFill>
                <a:srgbClr val="FF0000"/>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F9ED6A3-4583-4C19-A958-196C27C550D4}"/>
              </a:ext>
            </a:extLst>
          </p:cNvPr>
          <p:cNvSpPr/>
          <p:nvPr/>
        </p:nvSpPr>
        <p:spPr>
          <a:xfrm>
            <a:off x="1609969"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050FCF0-C245-41FE-8CE6-0A7664CFCDFF}"/>
              </a:ext>
            </a:extLst>
          </p:cNvPr>
          <p:cNvSpPr/>
          <p:nvPr/>
        </p:nvSpPr>
        <p:spPr>
          <a:xfrm>
            <a:off x="2375875"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FCD9061-7E52-4588-BEDC-91FD6B959BA5}"/>
              </a:ext>
            </a:extLst>
          </p:cNvPr>
          <p:cNvSpPr/>
          <p:nvPr/>
        </p:nvSpPr>
        <p:spPr>
          <a:xfrm>
            <a:off x="3587258"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5" name="연결선: 구부러짐 4">
            <a:extLst>
              <a:ext uri="{FF2B5EF4-FFF2-40B4-BE49-F238E27FC236}">
                <a16:creationId xmlns:a16="http://schemas.microsoft.com/office/drawing/2014/main" id="{8AABFAC8-B3C4-442F-9F2B-58C0FEBE00D5}"/>
              </a:ext>
            </a:extLst>
          </p:cNvPr>
          <p:cNvCxnSpPr>
            <a:stCxn id="3" idx="3"/>
            <a:endCxn id="7" idx="1"/>
          </p:cNvCxnSpPr>
          <p:nvPr/>
        </p:nvCxnSpPr>
        <p:spPr>
          <a:xfrm>
            <a:off x="2031999" y="4837723"/>
            <a:ext cx="343876"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A7D1945B-D3F5-46DE-9378-D0CA630E398F}"/>
              </a:ext>
            </a:extLst>
          </p:cNvPr>
          <p:cNvCxnSpPr>
            <a:cxnSpLocks/>
            <a:stCxn id="7" idx="3"/>
            <a:endCxn id="16" idx="1"/>
          </p:cNvCxnSpPr>
          <p:nvPr/>
        </p:nvCxnSpPr>
        <p:spPr>
          <a:xfrm>
            <a:off x="2797905" y="4837723"/>
            <a:ext cx="212765"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D1B4081-8EFB-491D-872C-B8E9124C1289}"/>
              </a:ext>
            </a:extLst>
          </p:cNvPr>
          <p:cNvSpPr/>
          <p:nvPr/>
        </p:nvSpPr>
        <p:spPr>
          <a:xfrm>
            <a:off x="3010670"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cxnSp>
        <p:nvCxnSpPr>
          <p:cNvPr id="17" name="연결선: 구부러짐 16">
            <a:extLst>
              <a:ext uri="{FF2B5EF4-FFF2-40B4-BE49-F238E27FC236}">
                <a16:creationId xmlns:a16="http://schemas.microsoft.com/office/drawing/2014/main" id="{172FA1FD-418E-4A68-9D14-6746F6D14565}"/>
              </a:ext>
            </a:extLst>
          </p:cNvPr>
          <p:cNvCxnSpPr>
            <a:cxnSpLocks/>
            <a:stCxn id="16" idx="3"/>
            <a:endCxn id="8" idx="1"/>
          </p:cNvCxnSpPr>
          <p:nvPr/>
        </p:nvCxnSpPr>
        <p:spPr>
          <a:xfrm>
            <a:off x="3432700" y="4850423"/>
            <a:ext cx="154558"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92F2D81-9A81-480D-B9E4-9D4CE4343B56}"/>
              </a:ext>
            </a:extLst>
          </p:cNvPr>
          <p:cNvSpPr/>
          <p:nvPr/>
        </p:nvSpPr>
        <p:spPr>
          <a:xfrm>
            <a:off x="1781907" y="5259753"/>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220393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262596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1430215" y="525975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1789721" y="588009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221175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263378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1438029" y="58800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53247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90853" y="963045"/>
            <a:ext cx="5570756" cy="5755422"/>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s-ES" altLang="ko-KR">
                <a:solidFill>
                  <a:schemeClr val="tx1"/>
                </a:solidFill>
                <a:latin typeface="Consolas" panose="020B0609020204030204" pitchFamily="49" charset="0"/>
              </a:rPr>
              <a:t>y_hat = np.zeros(3)</a:t>
            </a:r>
          </a:p>
          <a:p>
            <a:endParaRPr lang="es-E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a:t>
            </a:r>
          </a:p>
          <a:p>
            <a:r>
              <a:rPr lang="en-US" altLang="ko-KR">
                <a:solidFill>
                  <a:schemeClr val="tx1"/>
                </a:solidFill>
                <a:latin typeface="Consolas" panose="020B0609020204030204" pitchFamily="49" charset="0"/>
              </a:rPr>
              <a:t>    y_hat[i] = w*x[i] + b;</a:t>
            </a:r>
          </a:p>
          <a:p>
            <a:r>
              <a:rPr lang="en-US" altLang="ko-KR">
                <a:solidFill>
                  <a:schemeClr val="tx1"/>
                </a:solidFill>
                <a:latin typeface="Consolas" panose="020B0609020204030204" pitchFamily="49" charset="0"/>
              </a:rPr>
              <a:t>print(y_hat)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F9ED6A3-4583-4C19-A958-196C27C550D4}"/>
              </a:ext>
            </a:extLst>
          </p:cNvPr>
          <p:cNvSpPr/>
          <p:nvPr/>
        </p:nvSpPr>
        <p:spPr>
          <a:xfrm>
            <a:off x="7049477" y="588760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2F2D81-9A81-480D-B9E4-9D4CE4343B56}"/>
              </a:ext>
            </a:extLst>
          </p:cNvPr>
          <p:cNvSpPr/>
          <p:nvPr/>
        </p:nvSpPr>
        <p:spPr>
          <a:xfrm>
            <a:off x="8877513"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929954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972157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8525821"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7057291"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747932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790135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6705599"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FC58379-6C95-4AC7-9B8C-7F683856F098}"/>
              </a:ext>
            </a:extLst>
          </p:cNvPr>
          <p:cNvSpPr/>
          <p:nvPr/>
        </p:nvSpPr>
        <p:spPr>
          <a:xfrm>
            <a:off x="7057291" y="538616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B7FFA508-FB32-4E1F-942B-ECEF0B7359C9}"/>
              </a:ext>
            </a:extLst>
          </p:cNvPr>
          <p:cNvSpPr txBox="1"/>
          <p:nvPr/>
        </p:nvSpPr>
        <p:spPr>
          <a:xfrm>
            <a:off x="6705599" y="53465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6AF68EC2-53D9-409B-9A47-04D20A922A42}"/>
              </a:ext>
            </a:extLst>
          </p:cNvPr>
          <p:cNvSpPr txBox="1"/>
          <p:nvPr/>
        </p:nvSpPr>
        <p:spPr>
          <a:xfrm>
            <a:off x="6713413" y="58478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9DA5F33-6CF3-4965-9482-468E788EA99C}"/>
              </a:ext>
            </a:extLst>
          </p:cNvPr>
          <p:cNvSpPr/>
          <p:nvPr/>
        </p:nvSpPr>
        <p:spPr>
          <a:xfrm>
            <a:off x="8916744" y="5760720"/>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DEAA45E-6176-4BF8-9634-AB00881AC961}"/>
              </a:ext>
            </a:extLst>
          </p:cNvPr>
          <p:cNvSpPr/>
          <p:nvPr/>
        </p:nvSpPr>
        <p:spPr>
          <a:xfrm>
            <a:off x="934567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45ADCD4-A7D5-447D-9057-E403D948FD84}"/>
              </a:ext>
            </a:extLst>
          </p:cNvPr>
          <p:cNvSpPr/>
          <p:nvPr/>
        </p:nvSpPr>
        <p:spPr>
          <a:xfrm>
            <a:off x="976770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B0C4D649-2FD8-454E-970C-C2D1E657E623}"/>
              </a:ext>
            </a:extLst>
          </p:cNvPr>
          <p:cNvSpPr txBox="1"/>
          <p:nvPr/>
        </p:nvSpPr>
        <p:spPr>
          <a:xfrm>
            <a:off x="8005301" y="576072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4066F79-F469-48AD-9920-26C7904C9DC0}"/>
              </a:ext>
            </a:extLst>
          </p:cNvPr>
          <p:cNvSpPr/>
          <p:nvPr/>
        </p:nvSpPr>
        <p:spPr>
          <a:xfrm>
            <a:off x="8877513" y="4399434"/>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8D8C3D2-502E-4F9E-AB1D-D1270396D36A}"/>
              </a:ext>
            </a:extLst>
          </p:cNvPr>
          <p:cNvSpPr/>
          <p:nvPr/>
        </p:nvSpPr>
        <p:spPr>
          <a:xfrm>
            <a:off x="929954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10C5BD0-AD89-487C-9EC3-4649D1ECEA66}"/>
              </a:ext>
            </a:extLst>
          </p:cNvPr>
          <p:cNvSpPr/>
          <p:nvPr/>
        </p:nvSpPr>
        <p:spPr>
          <a:xfrm>
            <a:off x="972157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BE52887-C952-4C92-8C9A-36EABFF3A9B3}"/>
              </a:ext>
            </a:extLst>
          </p:cNvPr>
          <p:cNvSpPr/>
          <p:nvPr/>
        </p:nvSpPr>
        <p:spPr>
          <a:xfrm>
            <a:off x="7056526" y="4435762"/>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57725F-D519-41A0-8ACF-738EAB9B82EB}"/>
              </a:ext>
            </a:extLst>
          </p:cNvPr>
          <p:cNvSpPr/>
          <p:nvPr/>
        </p:nvSpPr>
        <p:spPr>
          <a:xfrm>
            <a:off x="747855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0D1856D-07E5-44D1-B70D-23024CDA28D4}"/>
              </a:ext>
            </a:extLst>
          </p:cNvPr>
          <p:cNvSpPr/>
          <p:nvPr/>
        </p:nvSpPr>
        <p:spPr>
          <a:xfrm>
            <a:off x="790058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C64321D-8A0B-45D9-8FFA-8884D8F51273}"/>
              </a:ext>
            </a:extLst>
          </p:cNvPr>
          <p:cNvSpPr/>
          <p:nvPr/>
        </p:nvSpPr>
        <p:spPr>
          <a:xfrm>
            <a:off x="8930538" y="5360880"/>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F8B6DD0-D36D-4D59-B2B4-7F2BBB71F800}"/>
              </a:ext>
            </a:extLst>
          </p:cNvPr>
          <p:cNvSpPr/>
          <p:nvPr/>
        </p:nvSpPr>
        <p:spPr>
          <a:xfrm>
            <a:off x="935256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F4B878E-63E5-4C2D-B0DB-1E925A9BBC52}"/>
              </a:ext>
            </a:extLst>
          </p:cNvPr>
          <p:cNvSpPr/>
          <p:nvPr/>
        </p:nvSpPr>
        <p:spPr>
          <a:xfrm>
            <a:off x="977459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FED3717-42AC-464D-A9A7-E6ED06AF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571" y="1639346"/>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2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71DC12B4-974A-43A1-95DB-9EDE2266E4C9}"/>
              </a:ext>
            </a:extLst>
          </p:cNvPr>
          <p:cNvSpPr/>
          <p:nvPr/>
        </p:nvSpPr>
        <p:spPr>
          <a:xfrm rot="2700000">
            <a:off x="588339" y="346289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A857A19A-C123-41A2-A3FB-165F693FA8FE}"/>
              </a:ext>
            </a:extLst>
          </p:cNvPr>
          <p:cNvSpPr/>
          <p:nvPr/>
        </p:nvSpPr>
        <p:spPr>
          <a:xfrm rot="2700000">
            <a:off x="1347753" y="345906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408B0D96-37A7-4863-A733-1696B23B6CB1}"/>
              </a:ext>
            </a:extLst>
          </p:cNvPr>
          <p:cNvSpPr/>
          <p:nvPr/>
        </p:nvSpPr>
        <p:spPr>
          <a:xfrm rot="2700000">
            <a:off x="2107167" y="345522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FA1A9FB9-F33F-4584-B33A-7F5FEFABB8C6}"/>
              </a:ext>
            </a:extLst>
          </p:cNvPr>
          <p:cNvCxnSpPr/>
          <p:nvPr/>
        </p:nvCxnSpPr>
        <p:spPr>
          <a:xfrm>
            <a:off x="265723" y="3588160"/>
            <a:ext cx="2905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십자형 104">
            <a:extLst>
              <a:ext uri="{FF2B5EF4-FFF2-40B4-BE49-F238E27FC236}">
                <a16:creationId xmlns:a16="http://schemas.microsoft.com/office/drawing/2014/main" id="{3B69CF70-E926-4895-85B9-085542958EC0}"/>
              </a:ext>
            </a:extLst>
          </p:cNvPr>
          <p:cNvSpPr/>
          <p:nvPr/>
        </p:nvSpPr>
        <p:spPr>
          <a:xfrm rot="2700000">
            <a:off x="3952560" y="456204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5B835109-8F32-4CD8-B8C6-53918D8E7CCE}"/>
              </a:ext>
            </a:extLst>
          </p:cNvPr>
          <p:cNvSpPr/>
          <p:nvPr/>
        </p:nvSpPr>
        <p:spPr>
          <a:xfrm rot="2700000">
            <a:off x="5464020" y="3824566"/>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435956-7D99-4157-8C4E-2CEB2A6CE7BB}"/>
              </a:ext>
            </a:extLst>
          </p:cNvPr>
          <p:cNvSpPr/>
          <p:nvPr/>
        </p:nvSpPr>
        <p:spPr>
          <a:xfrm rot="2700000">
            <a:off x="4701358" y="419525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8" name="직선 연결선 107">
            <a:extLst>
              <a:ext uri="{FF2B5EF4-FFF2-40B4-BE49-F238E27FC236}">
                <a16:creationId xmlns:a16="http://schemas.microsoft.com/office/drawing/2014/main" id="{A927B3D0-8887-4D8A-B09E-494ABB471471}"/>
              </a:ext>
            </a:extLst>
          </p:cNvPr>
          <p:cNvCxnSpPr>
            <a:cxnSpLocks/>
          </p:cNvCxnSpPr>
          <p:nvPr/>
        </p:nvCxnSpPr>
        <p:spPr>
          <a:xfrm flipV="1">
            <a:off x="3746704" y="3659975"/>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1A710B50-FD17-4154-BF52-9224C82C1AA6}"/>
              </a:ext>
            </a:extLst>
          </p:cNvPr>
          <p:cNvSpPr/>
          <p:nvPr/>
        </p:nvSpPr>
        <p:spPr>
          <a:xfrm rot="2700000">
            <a:off x="7285730" y="3838245"/>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629102CA-E93B-4E76-9458-11543528F7F5}"/>
              </a:ext>
            </a:extLst>
          </p:cNvPr>
          <p:cNvSpPr/>
          <p:nvPr/>
        </p:nvSpPr>
        <p:spPr>
          <a:xfrm rot="2700000">
            <a:off x="8017506" y="3447681"/>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95D477F2-917A-4A91-B7A8-A083FC8B590F}"/>
              </a:ext>
            </a:extLst>
          </p:cNvPr>
          <p:cNvSpPr/>
          <p:nvPr/>
        </p:nvSpPr>
        <p:spPr>
          <a:xfrm rot="2700000">
            <a:off x="8783206" y="305613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직선 연결선 111">
            <a:extLst>
              <a:ext uri="{FF2B5EF4-FFF2-40B4-BE49-F238E27FC236}">
                <a16:creationId xmlns:a16="http://schemas.microsoft.com/office/drawing/2014/main" id="{B71A4FC6-F95A-4AEA-B341-C39E99882341}"/>
              </a:ext>
            </a:extLst>
          </p:cNvPr>
          <p:cNvCxnSpPr>
            <a:cxnSpLocks/>
          </p:cNvCxnSpPr>
          <p:nvPr/>
        </p:nvCxnSpPr>
        <p:spPr>
          <a:xfrm flipV="1">
            <a:off x="6972029" y="2984153"/>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015B3515-227A-4A57-9640-DDF39B6BCC8A}"/>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C7BFD00D-B24E-462C-924E-7C1383723EA4}"/>
              </a:ext>
            </a:extLst>
          </p:cNvPr>
          <p:cNvSpPr txBox="1"/>
          <p:nvPr/>
        </p:nvSpPr>
        <p:spPr>
          <a:xfrm>
            <a:off x="6206690" y="6051686"/>
            <a:ext cx="273344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y_hat = [1,2,3]</a:t>
            </a:r>
            <a:endParaRPr lang="ko-KR" altLang="en-US" sz="2400">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ED72F0C5-3C80-41EB-BBF2-9791655EA222}"/>
              </a:ext>
            </a:extLst>
          </p:cNvPr>
          <p:cNvSpPr/>
          <p:nvPr/>
        </p:nvSpPr>
        <p:spPr>
          <a:xfrm rot="2700000">
            <a:off x="7903297" y="52366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3A71CED8-CCA5-4528-9299-CF8E2DA2A08C}"/>
              </a:ext>
            </a:extLst>
          </p:cNvPr>
          <p:cNvSpPr/>
          <p:nvPr/>
        </p:nvSpPr>
        <p:spPr>
          <a:xfrm rot="2700000">
            <a:off x="8893663" y="523079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63529E28-0235-4539-9270-AA1030B07CC9}"/>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grpSp>
        <p:nvGrpSpPr>
          <p:cNvPr id="3" name="그룹 2">
            <a:extLst>
              <a:ext uri="{FF2B5EF4-FFF2-40B4-BE49-F238E27FC236}">
                <a16:creationId xmlns:a16="http://schemas.microsoft.com/office/drawing/2014/main" id="{D86EF3F9-D4AD-4D9D-B86B-1E5019DDA0DC}"/>
              </a:ext>
            </a:extLst>
          </p:cNvPr>
          <p:cNvGrpSpPr/>
          <p:nvPr/>
        </p:nvGrpSpPr>
        <p:grpSpPr>
          <a:xfrm>
            <a:off x="6707296" y="1992468"/>
            <a:ext cx="3733692" cy="2698565"/>
            <a:chOff x="1955908" y="1742377"/>
            <a:chExt cx="5613206" cy="4057004"/>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C3F094C5-5B8F-4F44-B33C-5738AA48DEB5}"/>
              </a:ext>
            </a:extLst>
          </p:cNvPr>
          <p:cNvSpPr txBox="1"/>
          <p:nvPr/>
        </p:nvSpPr>
        <p:spPr>
          <a:xfrm>
            <a:off x="359508" y="1023815"/>
            <a:ext cx="6263253" cy="5355312"/>
          </a:xfrm>
          <a:prstGeom prst="rect">
            <a:avLst/>
          </a:prstGeom>
          <a:noFill/>
        </p:spPr>
        <p:txBody>
          <a:bodyPr wrap="none" rtlCol="0">
            <a:spAutoFit/>
          </a:bodyPr>
          <a:lstStyle/>
          <a:p>
            <a:r>
              <a:rPr lang="en-US" altLang="ko-KR" sz="1800">
                <a:solidFill>
                  <a:schemeClr val="tx1"/>
                </a:solidFill>
                <a:latin typeface="Consolas" panose="020B0609020204030204" pitchFamily="49" charset="0"/>
              </a:rPr>
              <a:t>import numpy as np   # numeriacal computing</a:t>
            </a:r>
          </a:p>
          <a:p>
            <a:r>
              <a:rPr lang="en-US" altLang="ko-KR" sz="1800">
                <a:solidFill>
                  <a:schemeClr val="tx1"/>
                </a:solidFill>
                <a:latin typeface="Consolas" panose="020B0609020204030204" pitchFamily="49" charset="0"/>
              </a:rPr>
              <a:t>import matplotlib.pyplot as plt  # plotting core</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w = np.linspace(-1,3,100)</a:t>
            </a:r>
          </a:p>
          <a:p>
            <a:r>
              <a:rPr lang="en-US" altLang="ko-KR" sz="1800">
                <a:solidFill>
                  <a:schemeClr val="tx1"/>
                </a:solidFill>
                <a:latin typeface="Consolas" panose="020B0609020204030204" pitchFamily="49" charset="0"/>
              </a:rPr>
              <a:t>print(w)</a:t>
            </a:r>
          </a:p>
          <a:p>
            <a:r>
              <a:rPr lang="en-US" altLang="ko-KR" sz="1800">
                <a:solidFill>
                  <a:schemeClr val="tx1"/>
                </a:solidFill>
                <a:latin typeface="Consolas" panose="020B0609020204030204" pitchFamily="49" charset="0"/>
              </a:rPr>
              <a:t>print(len(w))</a:t>
            </a:r>
          </a:p>
          <a:p>
            <a:r>
              <a:rPr lang="en-US" altLang="ko-KR" sz="1800">
                <a:solidFill>
                  <a:schemeClr val="tx1"/>
                </a:solidFill>
                <a:latin typeface="Consolas" panose="020B0609020204030204" pitchFamily="49" charset="0"/>
              </a:rPr>
              <a:t>b = 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j = np.zeros(100)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for i in range(len(w)):</a:t>
            </a:r>
          </a:p>
          <a:p>
            <a:r>
              <a:rPr lang="en-US" altLang="ko-KR" sz="1800">
                <a:solidFill>
                  <a:schemeClr val="tx1"/>
                </a:solidFill>
                <a:latin typeface="Consolas" panose="020B0609020204030204" pitchFamily="49" charset="0"/>
              </a:rPr>
              <a:t>    y_hat = w[i]*2 + b;</a:t>
            </a:r>
          </a:p>
          <a:p>
            <a:r>
              <a:rPr lang="en-US" altLang="ko-KR" sz="1800">
                <a:solidFill>
                  <a:schemeClr val="tx1"/>
                </a:solidFill>
                <a:latin typeface="Consolas" panose="020B0609020204030204" pitchFamily="49" charset="0"/>
              </a:rPr>
              <a:t>    j[i] = 0.5 * (y_hat - 2)**2</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plt.plot(w,j, 'o' )</a:t>
            </a:r>
          </a:p>
          <a:p>
            <a:r>
              <a:rPr lang="en-US" altLang="ko-KR" sz="1800">
                <a:solidFill>
                  <a:schemeClr val="tx1"/>
                </a:solidFill>
                <a:latin typeface="Consolas" panose="020B0609020204030204" pitchFamily="49" charset="0"/>
              </a:rPr>
              <a:t>plt.plot(w,j, 'r-'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plt.grid(True)</a:t>
            </a:r>
          </a:p>
          <a:p>
            <a:r>
              <a:rPr lang="en-US" altLang="ko-KR" sz="1800">
                <a:solidFill>
                  <a:schemeClr val="tx1"/>
                </a:solidFill>
                <a:latin typeface="Consolas" panose="020B0609020204030204" pitchFamily="49" charset="0"/>
              </a:rPr>
              <a:t>plt.show()</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190592" y="1268018"/>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072367" y="881881"/>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48194" y="2096999"/>
            <a:ext cx="1272512" cy="250713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04288" y="3146339"/>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327841"/>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327841"/>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9292A677-A9A8-4082-861B-0B508031892F}"/>
              </a:ext>
            </a:extLst>
          </p:cNvPr>
          <p:cNvSpPr/>
          <p:nvPr/>
        </p:nvSpPr>
        <p:spPr>
          <a:xfrm>
            <a:off x="2862660" y="215959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B7F160BF-A6A4-4B10-B99C-52E4D8C18FC4}"/>
              </a:ext>
            </a:extLst>
          </p:cNvPr>
          <p:cNvCxnSpPr>
            <a:cxnSpLocks/>
          </p:cNvCxnSpPr>
          <p:nvPr/>
        </p:nvCxnSpPr>
        <p:spPr>
          <a:xfrm>
            <a:off x="2503850" y="1432620"/>
            <a:ext cx="720337" cy="227932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8DFAB0-1292-44D3-BB13-738D29780C2E}"/>
              </a:ext>
            </a:extLst>
          </p:cNvPr>
          <p:cNvSpPr txBox="1"/>
          <p:nvPr/>
        </p:nvSpPr>
        <p:spPr>
          <a:xfrm>
            <a:off x="7493839" y="3136368"/>
            <a:ext cx="2576398" cy="830997"/>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기울기</a:t>
            </a:r>
            <a:endParaRPr lang="en-US" altLang="ko-KR"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F40C2440-AECB-42B3-8C48-F00518D5F06C}"/>
              </a:ext>
            </a:extLst>
          </p:cNvPr>
          <p:cNvSpPr/>
          <p:nvPr/>
        </p:nvSpPr>
        <p:spPr>
          <a:xfrm>
            <a:off x="5157184" y="4585132"/>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AE590A5C-74FD-46BC-83FA-49D642C3A42F}"/>
              </a:ext>
            </a:extLst>
          </p:cNvPr>
          <p:cNvCxnSpPr>
            <a:cxnSpLocks/>
          </p:cNvCxnSpPr>
          <p:nvPr/>
        </p:nvCxnSpPr>
        <p:spPr>
          <a:xfrm flipH="1">
            <a:off x="4722146" y="4069921"/>
            <a:ext cx="2006876" cy="1314058"/>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a16="http://schemas.microsoft.com/office/drawing/2014/main" id="{A2A17AD5-CBB1-4389-896E-AE62D65D7378}"/>
              </a:ext>
            </a:extLst>
          </p:cNvPr>
          <p:cNvSpPr/>
          <p:nvPr/>
        </p:nvSpPr>
        <p:spPr>
          <a:xfrm>
            <a:off x="4706199" y="475052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872B5B6C-C609-4BD2-BBA8-CE1FB0EEA8E4}"/>
              </a:ext>
            </a:extLst>
          </p:cNvPr>
          <p:cNvCxnSpPr>
            <a:cxnSpLocks/>
          </p:cNvCxnSpPr>
          <p:nvPr/>
        </p:nvCxnSpPr>
        <p:spPr>
          <a:xfrm flipH="1">
            <a:off x="3793401" y="5101688"/>
            <a:ext cx="2307056"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F33A32A-3DE0-4EA9-9EBF-085376CD320C}"/>
              </a:ext>
            </a:extLst>
          </p:cNvPr>
          <p:cNvSpPr/>
          <p:nvPr/>
        </p:nvSpPr>
        <p:spPr>
          <a:xfrm>
            <a:off x="3230455" y="3099415"/>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74F3A966-F3D0-4643-A547-6BC2144CE574}"/>
              </a:ext>
            </a:extLst>
          </p:cNvPr>
          <p:cNvSpPr/>
          <p:nvPr/>
        </p:nvSpPr>
        <p:spPr>
          <a:xfrm>
            <a:off x="3485818" y="362280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96474BD-19E4-404C-B41A-581853F435E7}"/>
              </a:ext>
            </a:extLst>
          </p:cNvPr>
          <p:cNvSpPr/>
          <p:nvPr/>
        </p:nvSpPr>
        <p:spPr>
          <a:xfrm>
            <a:off x="3775894" y="402375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D6225616-6C7F-4631-963E-CA3C3D4A6F86}"/>
              </a:ext>
            </a:extLst>
          </p:cNvPr>
          <p:cNvSpPr/>
          <p:nvPr/>
        </p:nvSpPr>
        <p:spPr>
          <a:xfrm>
            <a:off x="3976118" y="432952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8CDF70D-F408-4D87-9AB6-A61342B80D2C}"/>
              </a:ext>
            </a:extLst>
          </p:cNvPr>
          <p:cNvSpPr/>
          <p:nvPr/>
        </p:nvSpPr>
        <p:spPr>
          <a:xfrm>
            <a:off x="4132441" y="449248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DD5A0A59-3EC6-4985-A430-550667AC996B}"/>
              </a:ext>
            </a:extLst>
          </p:cNvPr>
          <p:cNvSpPr/>
          <p:nvPr/>
        </p:nvSpPr>
        <p:spPr>
          <a:xfrm>
            <a:off x="4234648" y="4576397"/>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40F5EB0C-9ECF-445C-9EF3-6310AA9360C3}"/>
              </a:ext>
            </a:extLst>
          </p:cNvPr>
          <p:cNvCxnSpPr/>
          <p:nvPr/>
        </p:nvCxnSpPr>
        <p:spPr>
          <a:xfrm flipH="1">
            <a:off x="3321538"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2951556-14C6-41B7-BEF1-82B99B68D44A}"/>
              </a:ext>
            </a:extLst>
          </p:cNvPr>
          <p:cNvCxnSpPr/>
          <p:nvPr/>
        </p:nvCxnSpPr>
        <p:spPr>
          <a:xfrm flipH="1">
            <a:off x="5285520"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DC49F8-5887-4CEE-AC13-DB3995A49E07}"/>
              </a:ext>
            </a:extLst>
          </p:cNvPr>
          <p:cNvCxnSpPr/>
          <p:nvPr/>
        </p:nvCxnSpPr>
        <p:spPr>
          <a:xfrm flipH="1">
            <a:off x="5991922"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B684618-CCE3-4F8B-AE8B-6F4BA3AE5F5C}"/>
              </a:ext>
            </a:extLst>
          </p:cNvPr>
          <p:cNvSpPr/>
          <p:nvPr/>
        </p:nvSpPr>
        <p:spPr>
          <a:xfrm>
            <a:off x="5508258" y="5381183"/>
            <a:ext cx="415498" cy="369332"/>
          </a:xfrm>
          <a:prstGeom prst="rect">
            <a:avLst/>
          </a:prstGeom>
        </p:spPr>
        <p:txBody>
          <a:bodyPr wrap="none">
            <a:spAutoFit/>
          </a:bodyPr>
          <a:lstStyle/>
          <a:p>
            <a:r>
              <a:rPr lang="ko-KR" altLang="en-US" sz="1800">
                <a:latin typeface="Cambria Math" panose="02040503050406030204" pitchFamily="18" charset="0"/>
              </a:rPr>
              <a:t>ㅈ</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4E6F2D-A7C3-4A09-B685-086D03D403B7}"/>
                  </a:ext>
                </a:extLst>
              </p:cNvPr>
              <p:cNvSpPr txBox="1"/>
              <p:nvPr/>
            </p:nvSpPr>
            <p:spPr>
              <a:xfrm>
                <a:off x="5658338" y="5381183"/>
                <a:ext cx="2886944"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 = w +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rgbClr val="FFFFFF"/>
                    </a:solidFill>
                    <a:latin typeface="Cambria Math" panose="02040503050406030204" pitchFamily="18" charset="0"/>
                    <a:ea typeface="Cambria Math" panose="02040503050406030204" pitchFamily="18" charset="0"/>
                  </a:rPr>
                  <a:t>x</a:t>
                </a:r>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14E6F2D-A7C3-4A09-B685-086D03D403B7}"/>
                  </a:ext>
                </a:extLst>
              </p:cNvPr>
              <p:cNvSpPr txBox="1">
                <a:spLocks noRot="1" noChangeAspect="1" noMove="1" noResize="1" noEditPoints="1" noAdjustHandles="1" noChangeArrowheads="1" noChangeShapeType="1" noTextEdit="1"/>
              </p:cNvSpPr>
              <p:nvPr/>
            </p:nvSpPr>
            <p:spPr>
              <a:xfrm>
                <a:off x="5658338" y="5381183"/>
                <a:ext cx="2886944" cy="461665"/>
              </a:xfrm>
              <a:prstGeom prst="rect">
                <a:avLst/>
              </a:prstGeom>
              <a:blipFill>
                <a:blip r:embed="rId5"/>
                <a:stretch>
                  <a:fillRect l="-3165" t="-13333" r="-2321" b="-3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696461" cy="4768870"/>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696461" cy="4768870"/>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453446"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453446" cy="1569660"/>
              </a:xfrm>
              <a:prstGeom prst="rect">
                <a:avLst/>
              </a:prstGeom>
              <a:blipFill>
                <a:blip r:embed="rId4"/>
                <a:stretch>
                  <a:fillRect l="-2646" t="-3101" r="-1940"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AA6B9913-AAC7-451F-B214-584C7FF58A9B}"/>
              </a:ext>
            </a:extLst>
          </p:cNvPr>
          <p:cNvSpPr/>
          <p:nvPr/>
        </p:nvSpPr>
        <p:spPr>
          <a:xfrm>
            <a:off x="2236642" y="4745182"/>
            <a:ext cx="164123" cy="1641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cxnSp>
        <p:nvCxnSpPr>
          <p:cNvPr id="5" name="직선 화살표 연결선 4">
            <a:extLst>
              <a:ext uri="{FF2B5EF4-FFF2-40B4-BE49-F238E27FC236}">
                <a16:creationId xmlns:a16="http://schemas.microsoft.com/office/drawing/2014/main" id="{933536C1-3C31-4EE5-8A6C-BE6EA8A07E00}"/>
              </a:ext>
            </a:extLst>
          </p:cNvPr>
          <p:cNvCxnSpPr>
            <a:cxnSpLocks/>
          </p:cNvCxnSpPr>
          <p:nvPr/>
        </p:nvCxnSpPr>
        <p:spPr>
          <a:xfrm flipV="1">
            <a:off x="2016369" y="1547446"/>
            <a:ext cx="0" cy="4038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F361ABC-17D9-481D-9B49-601DFB173E27}"/>
              </a:ext>
            </a:extLst>
          </p:cNvPr>
          <p:cNvCxnSpPr>
            <a:cxnSpLocks/>
          </p:cNvCxnSpPr>
          <p:nvPr/>
        </p:nvCxnSpPr>
        <p:spPr>
          <a:xfrm>
            <a:off x="1875692" y="5437553"/>
            <a:ext cx="38529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34FF8926-55C8-431A-A61A-D927842D1A68}"/>
              </a:ext>
            </a:extLst>
          </p:cNvPr>
          <p:cNvGrpSpPr/>
          <p:nvPr/>
        </p:nvGrpSpPr>
        <p:grpSpPr>
          <a:xfrm>
            <a:off x="2344615" y="5575852"/>
            <a:ext cx="3053171" cy="461665"/>
            <a:chOff x="2344615" y="3764637"/>
            <a:chExt cx="3053171" cy="461665"/>
          </a:xfrm>
        </p:grpSpPr>
        <p:sp>
          <p:nvSpPr>
            <p:cNvPr id="8" name="TextBox 7">
              <a:extLst>
                <a:ext uri="{FF2B5EF4-FFF2-40B4-BE49-F238E27FC236}">
                  <a16:creationId xmlns:a16="http://schemas.microsoft.com/office/drawing/2014/main" id="{C849E9E2-D391-4226-B5C5-2521552AF573}"/>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FEC0B382-92EC-4686-880C-4E625288F87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21144F61-7F3F-4537-BF71-520D75241C88}"/>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BF993CB7-D242-4827-ABC6-4C2C918C045B}"/>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B19FE4A-7C6D-49CC-8D77-ABF8EF0C12F6}"/>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grpSp>
        <p:nvGrpSpPr>
          <p:cNvPr id="29" name="그룹 28">
            <a:extLst>
              <a:ext uri="{FF2B5EF4-FFF2-40B4-BE49-F238E27FC236}">
                <a16:creationId xmlns:a16="http://schemas.microsoft.com/office/drawing/2014/main" id="{B4B86233-F21E-44E4-89F2-3F6A11289923}"/>
              </a:ext>
            </a:extLst>
          </p:cNvPr>
          <p:cNvGrpSpPr/>
          <p:nvPr/>
        </p:nvGrpSpPr>
        <p:grpSpPr>
          <a:xfrm rot="16200000">
            <a:off x="258951" y="3319916"/>
            <a:ext cx="3053171" cy="461665"/>
            <a:chOff x="2344615" y="3764637"/>
            <a:chExt cx="3053171" cy="461665"/>
          </a:xfrm>
        </p:grpSpPr>
        <p:sp>
          <p:nvSpPr>
            <p:cNvPr id="30" name="TextBox 29">
              <a:extLst>
                <a:ext uri="{FF2B5EF4-FFF2-40B4-BE49-F238E27FC236}">
                  <a16:creationId xmlns:a16="http://schemas.microsoft.com/office/drawing/2014/main" id="{7235EE0E-D344-452D-A1FE-3118274D09C2}"/>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EEC69DBA-8322-43FB-BF7E-9D6753846D4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7BA05AFA-2A33-4063-B159-41E0BBCAC25E}"/>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58379F6E-1FDA-4E5B-A1C8-3D88F5088305}"/>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5D6A464-84A6-4DED-92B3-58A337367A51}"/>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888E036A-58DC-412D-A2C6-BE7E6DD7781F}"/>
              </a:ext>
            </a:extLst>
          </p:cNvPr>
          <p:cNvSpPr txBox="1"/>
          <p:nvPr/>
        </p:nvSpPr>
        <p:spPr>
          <a:xfrm>
            <a:off x="6673362" y="1304588"/>
            <a:ext cx="3243196" cy="415498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[[1. 1. 1. 1. 1.]</a:t>
            </a:r>
          </a:p>
          <a:p>
            <a:r>
              <a:rPr lang="en-US" altLang="ko-KR" sz="2400">
                <a:solidFill>
                  <a:schemeClr val="tx1"/>
                </a:solidFill>
                <a:latin typeface="Consolas" panose="020B0609020204030204" pitchFamily="49" charset="0"/>
              </a:rPr>
              <a:t> [2. 2. 2. 2. 2.]</a:t>
            </a:r>
          </a:p>
          <a:p>
            <a:r>
              <a:rPr lang="en-US" altLang="ko-KR" sz="2400">
                <a:solidFill>
                  <a:schemeClr val="tx1"/>
                </a:solidFill>
                <a:latin typeface="Consolas" panose="020B0609020204030204" pitchFamily="49" charset="0"/>
              </a:rPr>
              <a:t> [3. 3. 3. 3. 3.]</a:t>
            </a:r>
          </a:p>
          <a:p>
            <a:r>
              <a:rPr lang="en-US" altLang="ko-KR" sz="2400">
                <a:solidFill>
                  <a:schemeClr val="tx1"/>
                </a:solidFill>
                <a:latin typeface="Consolas" panose="020B0609020204030204" pitchFamily="49" charset="0"/>
              </a:rPr>
              <a:t> [4. 4. 4. 4. 4.]</a:t>
            </a:r>
          </a:p>
          <a:p>
            <a:r>
              <a:rPr lang="en-US" altLang="ko-KR" sz="2400">
                <a:solidFill>
                  <a:schemeClr val="tx1"/>
                </a:solidFill>
                <a:latin typeface="Consolas" panose="020B0609020204030204" pitchFamily="49" charset="0"/>
              </a:rPr>
              <a:t> [5. 5. 5. 5. 5.]]</a:t>
            </a:r>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69A69C9E-41D3-4B4B-91D4-A225F7232B1A}"/>
              </a:ext>
            </a:extLst>
          </p:cNvPr>
          <p:cNvSpPr/>
          <p:nvPr/>
        </p:nvSpPr>
        <p:spPr>
          <a:xfrm>
            <a:off x="2387181" y="479089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C0BD396-B7BD-4D04-9D90-795020ED8256}"/>
              </a:ext>
            </a:extLst>
          </p:cNvPr>
          <p:cNvSpPr/>
          <p:nvPr/>
        </p:nvSpPr>
        <p:spPr>
          <a:xfrm>
            <a:off x="3075183" y="479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9E8DB91-5153-4ACB-80B7-D26DEA7B6C85}"/>
              </a:ext>
            </a:extLst>
          </p:cNvPr>
          <p:cNvSpPr/>
          <p:nvPr/>
        </p:nvSpPr>
        <p:spPr>
          <a:xfrm>
            <a:off x="3763185" y="479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E377A4DA-6AA4-4DD8-AFE0-747DCF188DA9}"/>
              </a:ext>
            </a:extLst>
          </p:cNvPr>
          <p:cNvSpPr/>
          <p:nvPr/>
        </p:nvSpPr>
        <p:spPr>
          <a:xfrm>
            <a:off x="4451187" y="479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B49BE404-33DD-4B48-BE87-11C1DCB6E63E}"/>
              </a:ext>
            </a:extLst>
          </p:cNvPr>
          <p:cNvSpPr/>
          <p:nvPr/>
        </p:nvSpPr>
        <p:spPr>
          <a:xfrm>
            <a:off x="5139191" y="479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ABBE907F-CB0E-44EF-8FC4-6EB1E1BECA75}"/>
              </a:ext>
            </a:extLst>
          </p:cNvPr>
          <p:cNvSpPr/>
          <p:nvPr/>
        </p:nvSpPr>
        <p:spPr>
          <a:xfrm>
            <a:off x="2387181" y="414422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F9E56338-154E-400C-B986-045EE46D794B}"/>
              </a:ext>
            </a:extLst>
          </p:cNvPr>
          <p:cNvSpPr/>
          <p:nvPr/>
        </p:nvSpPr>
        <p:spPr>
          <a:xfrm>
            <a:off x="3075183" y="414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A1DCB573-A608-493F-AD65-DA73198C0B49}"/>
              </a:ext>
            </a:extLst>
          </p:cNvPr>
          <p:cNvSpPr/>
          <p:nvPr/>
        </p:nvSpPr>
        <p:spPr>
          <a:xfrm>
            <a:off x="3763185" y="414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타원 47">
            <a:extLst>
              <a:ext uri="{FF2B5EF4-FFF2-40B4-BE49-F238E27FC236}">
                <a16:creationId xmlns:a16="http://schemas.microsoft.com/office/drawing/2014/main" id="{120C3A22-FA59-4276-8E95-E9452B0B982E}"/>
              </a:ext>
            </a:extLst>
          </p:cNvPr>
          <p:cNvSpPr/>
          <p:nvPr/>
        </p:nvSpPr>
        <p:spPr>
          <a:xfrm>
            <a:off x="4451187" y="414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12CF1701-7973-4254-868C-3827EF2688E0}"/>
              </a:ext>
            </a:extLst>
          </p:cNvPr>
          <p:cNvSpPr/>
          <p:nvPr/>
        </p:nvSpPr>
        <p:spPr>
          <a:xfrm>
            <a:off x="5139191" y="414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D170C24A-7EFF-4406-A2E4-2AC30CA42537}"/>
              </a:ext>
            </a:extLst>
          </p:cNvPr>
          <p:cNvSpPr/>
          <p:nvPr/>
        </p:nvSpPr>
        <p:spPr>
          <a:xfrm>
            <a:off x="2387181" y="349755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EA654DFE-BE9D-4AC4-A26F-74E99DE2D222}"/>
              </a:ext>
            </a:extLst>
          </p:cNvPr>
          <p:cNvSpPr/>
          <p:nvPr/>
        </p:nvSpPr>
        <p:spPr>
          <a:xfrm>
            <a:off x="3075183" y="349755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FD17C232-1707-4EC7-9AE5-A36C41CE6D71}"/>
              </a:ext>
            </a:extLst>
          </p:cNvPr>
          <p:cNvSpPr/>
          <p:nvPr/>
        </p:nvSpPr>
        <p:spPr>
          <a:xfrm>
            <a:off x="3763185" y="3497556"/>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CA9E561B-0F05-4D00-835F-29EB79DECE42}"/>
              </a:ext>
            </a:extLst>
          </p:cNvPr>
          <p:cNvSpPr/>
          <p:nvPr/>
        </p:nvSpPr>
        <p:spPr>
          <a:xfrm>
            <a:off x="4451187" y="349755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타원 53">
            <a:extLst>
              <a:ext uri="{FF2B5EF4-FFF2-40B4-BE49-F238E27FC236}">
                <a16:creationId xmlns:a16="http://schemas.microsoft.com/office/drawing/2014/main" id="{1582F3E7-1765-4D3D-808D-244117071521}"/>
              </a:ext>
            </a:extLst>
          </p:cNvPr>
          <p:cNvSpPr/>
          <p:nvPr/>
        </p:nvSpPr>
        <p:spPr>
          <a:xfrm>
            <a:off x="5139191" y="349755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02191C4A-A64A-4A2C-95DC-7C4EE95C5FF8}"/>
              </a:ext>
            </a:extLst>
          </p:cNvPr>
          <p:cNvSpPr/>
          <p:nvPr/>
        </p:nvSpPr>
        <p:spPr>
          <a:xfrm>
            <a:off x="2387181" y="285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F90039CB-A0E4-41FA-917E-F4DDFEC3C1E0}"/>
              </a:ext>
            </a:extLst>
          </p:cNvPr>
          <p:cNvSpPr/>
          <p:nvPr/>
        </p:nvSpPr>
        <p:spPr>
          <a:xfrm>
            <a:off x="3075183" y="285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CF32643-89DE-4459-B2C8-EC9B439183E8}"/>
              </a:ext>
            </a:extLst>
          </p:cNvPr>
          <p:cNvSpPr/>
          <p:nvPr/>
        </p:nvSpPr>
        <p:spPr>
          <a:xfrm>
            <a:off x="3763185" y="285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55E6C49-9FDE-4DD6-AF9A-CB82459CE44C}"/>
              </a:ext>
            </a:extLst>
          </p:cNvPr>
          <p:cNvSpPr/>
          <p:nvPr/>
        </p:nvSpPr>
        <p:spPr>
          <a:xfrm>
            <a:off x="4451187" y="285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4F2F452A-F6C2-4DE6-8CC1-23246AD2B9E0}"/>
              </a:ext>
            </a:extLst>
          </p:cNvPr>
          <p:cNvSpPr/>
          <p:nvPr/>
        </p:nvSpPr>
        <p:spPr>
          <a:xfrm>
            <a:off x="5139191" y="285088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A7B1E206-12A5-4495-B3FE-0603A33CA968}"/>
              </a:ext>
            </a:extLst>
          </p:cNvPr>
          <p:cNvSpPr/>
          <p:nvPr/>
        </p:nvSpPr>
        <p:spPr>
          <a:xfrm>
            <a:off x="2387181" y="220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DDEAAB7D-FA32-419C-93FD-274C27B94D61}"/>
              </a:ext>
            </a:extLst>
          </p:cNvPr>
          <p:cNvSpPr/>
          <p:nvPr/>
        </p:nvSpPr>
        <p:spPr>
          <a:xfrm>
            <a:off x="3075183" y="220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타원 61">
            <a:extLst>
              <a:ext uri="{FF2B5EF4-FFF2-40B4-BE49-F238E27FC236}">
                <a16:creationId xmlns:a16="http://schemas.microsoft.com/office/drawing/2014/main" id="{A388A94E-2F74-406F-AFA9-1AB27D4C7C76}"/>
              </a:ext>
            </a:extLst>
          </p:cNvPr>
          <p:cNvSpPr/>
          <p:nvPr/>
        </p:nvSpPr>
        <p:spPr>
          <a:xfrm>
            <a:off x="3763185" y="220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82A686FF-A877-490B-9AA6-48B8E356B147}"/>
              </a:ext>
            </a:extLst>
          </p:cNvPr>
          <p:cNvSpPr/>
          <p:nvPr/>
        </p:nvSpPr>
        <p:spPr>
          <a:xfrm>
            <a:off x="4451187" y="220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E68F7F9F-D109-4B2F-9303-49F2F56E155F}"/>
              </a:ext>
            </a:extLst>
          </p:cNvPr>
          <p:cNvSpPr/>
          <p:nvPr/>
        </p:nvSpPr>
        <p:spPr>
          <a:xfrm>
            <a:off x="5139191" y="220422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83FD3726-FAD1-4157-8E82-B9381DE3DCE6}"/>
              </a:ext>
            </a:extLst>
          </p:cNvPr>
          <p:cNvSpPr/>
          <p:nvPr/>
        </p:nvSpPr>
        <p:spPr>
          <a:xfrm>
            <a:off x="3469613" y="3199105"/>
            <a:ext cx="761558" cy="7615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69732A39-948E-4D14-A825-E5CAC7BC9D72}"/>
              </a:ext>
            </a:extLst>
          </p:cNvPr>
          <p:cNvSpPr/>
          <p:nvPr/>
        </p:nvSpPr>
        <p:spPr>
          <a:xfrm>
            <a:off x="2910063" y="2580884"/>
            <a:ext cx="1938351" cy="19383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6D3CBE99-E060-4F88-A1F1-416ECF48C2A7}"/>
              </a:ext>
            </a:extLst>
          </p:cNvPr>
          <p:cNvSpPr/>
          <p:nvPr/>
        </p:nvSpPr>
        <p:spPr>
          <a:xfrm>
            <a:off x="2242887" y="1992205"/>
            <a:ext cx="3243194" cy="3243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85846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640C6B1-9B9C-4F25-9A5D-C6563BF7774D}"/>
              </a:ext>
            </a:extLst>
          </p:cNvPr>
          <p:cNvSpPr/>
          <p:nvPr/>
        </p:nvSpPr>
        <p:spPr>
          <a:xfrm>
            <a:off x="684041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89726A9-0EC7-43F7-BF09-165136A183A1}"/>
              </a:ext>
            </a:extLst>
          </p:cNvPr>
          <p:cNvSpPr/>
          <p:nvPr/>
        </p:nvSpPr>
        <p:spPr>
          <a:xfrm>
            <a:off x="6840415"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DCD4DE5-505B-46D9-B484-9B66D26B9D0B}"/>
              </a:ext>
            </a:extLst>
          </p:cNvPr>
          <p:cNvSpPr/>
          <p:nvPr/>
        </p:nvSpPr>
        <p:spPr>
          <a:xfrm>
            <a:off x="724205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DD0EFD9-1B9B-4726-AD2A-388DD431C908}"/>
              </a:ext>
            </a:extLst>
          </p:cNvPr>
          <p:cNvSpPr/>
          <p:nvPr/>
        </p:nvSpPr>
        <p:spPr>
          <a:xfrm>
            <a:off x="7242052"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8AF3B0-8C18-43A9-A4C4-1877D39329FA}"/>
              </a:ext>
            </a:extLst>
          </p:cNvPr>
          <p:cNvSpPr/>
          <p:nvPr/>
        </p:nvSpPr>
        <p:spPr>
          <a:xfrm>
            <a:off x="7643689"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184B705-5FDB-488B-80B3-CB9956E3578A}"/>
              </a:ext>
            </a:extLst>
          </p:cNvPr>
          <p:cNvSpPr/>
          <p:nvPr/>
        </p:nvSpPr>
        <p:spPr>
          <a:xfrm>
            <a:off x="7643689"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8CA74DD-4B16-4D26-8FF0-94D11BE6EDF6}"/>
              </a:ext>
            </a:extLst>
          </p:cNvPr>
          <p:cNvSpPr/>
          <p:nvPr/>
        </p:nvSpPr>
        <p:spPr>
          <a:xfrm>
            <a:off x="8045326"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F98E533D-9953-4C24-B9BC-F7AC0B7FB4F2}"/>
              </a:ext>
            </a:extLst>
          </p:cNvPr>
          <p:cNvSpPr/>
          <p:nvPr/>
        </p:nvSpPr>
        <p:spPr>
          <a:xfrm>
            <a:off x="8045326"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5B66FB2-ABE9-439A-9C0B-CB1A8B9CE3D9}"/>
              </a:ext>
            </a:extLst>
          </p:cNvPr>
          <p:cNvSpPr/>
          <p:nvPr/>
        </p:nvSpPr>
        <p:spPr>
          <a:xfrm>
            <a:off x="8446963"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1AD43ED-8DE3-4F9C-A049-018A4780CDBF}"/>
              </a:ext>
            </a:extLst>
          </p:cNvPr>
          <p:cNvSpPr/>
          <p:nvPr/>
        </p:nvSpPr>
        <p:spPr>
          <a:xfrm>
            <a:off x="8446963"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C7A3BA0-1230-4DCF-8E3D-40EBC862AB0E}"/>
              </a:ext>
            </a:extLst>
          </p:cNvPr>
          <p:cNvSpPr/>
          <p:nvPr/>
        </p:nvSpPr>
        <p:spPr>
          <a:xfrm>
            <a:off x="8848600"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39A8D1-062B-4809-BC00-07435DD72B7E}"/>
              </a:ext>
            </a:extLst>
          </p:cNvPr>
          <p:cNvSpPr/>
          <p:nvPr/>
        </p:nvSpPr>
        <p:spPr>
          <a:xfrm>
            <a:off x="8848600"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FF6D655-64A0-44D0-8B6D-15792F5F52AA}"/>
              </a:ext>
            </a:extLst>
          </p:cNvPr>
          <p:cNvSpPr txBox="1"/>
          <p:nvPr/>
        </p:nvSpPr>
        <p:spPr>
          <a:xfrm>
            <a:off x="6381010" y="1074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7F54415-6CC2-4E0C-A0E9-5C902681ABFC}"/>
              </a:ext>
            </a:extLst>
          </p:cNvPr>
          <p:cNvSpPr txBox="1"/>
          <p:nvPr/>
        </p:nvSpPr>
        <p:spPr>
          <a:xfrm>
            <a:off x="6406993" y="156433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5" name="화살표: 아래쪽 4">
            <a:extLst>
              <a:ext uri="{FF2B5EF4-FFF2-40B4-BE49-F238E27FC236}">
                <a16:creationId xmlns:a16="http://schemas.microsoft.com/office/drawing/2014/main" id="{83BAB1C2-CB89-4A01-B6B6-B62E12DCF366}"/>
              </a:ext>
            </a:extLst>
          </p:cNvPr>
          <p:cNvSpPr/>
          <p:nvPr/>
        </p:nvSpPr>
        <p:spPr>
          <a:xfrm>
            <a:off x="9098600" y="863599"/>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화살표: 아래쪽 22">
            <a:extLst>
              <a:ext uri="{FF2B5EF4-FFF2-40B4-BE49-F238E27FC236}">
                <a16:creationId xmlns:a16="http://schemas.microsoft.com/office/drawing/2014/main" id="{49CB377C-E37B-4FE7-84D6-3A3F94804FBC}"/>
              </a:ext>
            </a:extLst>
          </p:cNvPr>
          <p:cNvSpPr/>
          <p:nvPr/>
        </p:nvSpPr>
        <p:spPr>
          <a:xfrm rot="10800000">
            <a:off x="9108828" y="1978513"/>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99A1647-A331-498C-AB6E-76710914F5EC}"/>
              </a:ext>
            </a:extLst>
          </p:cNvPr>
          <p:cNvSpPr/>
          <p:nvPr/>
        </p:nvSpPr>
        <p:spPr>
          <a:xfrm>
            <a:off x="9262448"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93FF0AC-8CCF-4185-AE0B-A46EE70AB381}"/>
              </a:ext>
            </a:extLst>
          </p:cNvPr>
          <p:cNvSpPr/>
          <p:nvPr/>
        </p:nvSpPr>
        <p:spPr>
          <a:xfrm>
            <a:off x="966408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DFFE4341-6819-4FDB-A83A-9AD85948D748}"/>
              </a:ext>
            </a:extLst>
          </p:cNvPr>
          <p:cNvSpPr/>
          <p:nvPr/>
        </p:nvSpPr>
        <p:spPr>
          <a:xfrm>
            <a:off x="1006572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4" name="TextBox 3">
            <a:extLst>
              <a:ext uri="{FF2B5EF4-FFF2-40B4-BE49-F238E27FC236}">
                <a16:creationId xmlns:a16="http://schemas.microsoft.com/office/drawing/2014/main" id="{2B60E8BD-EEB9-4B3A-AA58-F021FDE825E6}"/>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r>
              <a:rPr lang="en-US" altLang="ko-KR" sz="1800">
                <a:solidFill>
                  <a:srgbClr val="009999"/>
                </a:solidFill>
                <a:hlinkClick r:id="rId3">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60634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C8D1F379-E26E-4871-AA98-63DAB30E1A02}"/>
              </a:ext>
            </a:extLst>
          </p:cNvPr>
          <p:cNvSpPr/>
          <p:nvPr/>
        </p:nvSpPr>
        <p:spPr>
          <a:xfrm>
            <a:off x="8440147" y="1866242"/>
            <a:ext cx="204004" cy="20400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951277"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58780</TotalTime>
  <Words>36224</Words>
  <Application>Microsoft Office PowerPoint</Application>
  <PresentationFormat>사용자 지정</PresentationFormat>
  <Paragraphs>8071</Paragraphs>
  <Slides>404</Slides>
  <Notes>376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404</vt:i4>
      </vt:variant>
    </vt:vector>
  </HeadingPairs>
  <TitlesOfParts>
    <vt:vector size="419" baseType="lpstr">
      <vt:lpstr>Consolas</vt:lpstr>
      <vt:lpstr>Wingdings</vt:lpstr>
      <vt:lpstr>고도 M</vt:lpstr>
      <vt:lpstr>굴림</vt:lpstr>
      <vt:lpstr>맑은 고딕</vt:lpstr>
      <vt:lpstr>나눔스퀘어 ExtraBold</vt:lpstr>
      <vt:lpstr>Microsoft Sans Serif</vt:lpstr>
      <vt:lpstr>Cambria Math</vt:lpstr>
      <vt:lpstr>Arial</vt:lpstr>
      <vt:lpstr>Calvin</vt:lpstr>
      <vt:lpstr>고도 B</vt:lpstr>
      <vt:lpstr>Candara</vt:lpstr>
      <vt:lpstr>맑은 고딕</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 주광</cp:lastModifiedBy>
  <cp:revision>3250</cp:revision>
  <dcterms:created xsi:type="dcterms:W3CDTF">2008-02-04T08:04:25Z</dcterms:created>
  <dcterms:modified xsi:type="dcterms:W3CDTF">2020-07-10T13:29:04Z</dcterms:modified>
</cp:coreProperties>
</file>